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6" r:id="rId4"/>
    <p:sldMasterId id="2147483669" r:id="rId5"/>
  </p:sldMasterIdLst>
  <p:notesMasterIdLst>
    <p:notesMasterId r:id="rId13"/>
  </p:notesMasterIdLst>
  <p:handoutMasterIdLst>
    <p:handoutMasterId r:id="rId14"/>
  </p:handoutMasterIdLst>
  <p:sldIdLst>
    <p:sldId id="286" r:id="rId6"/>
    <p:sldId id="259" r:id="rId7"/>
    <p:sldId id="287" r:id="rId8"/>
    <p:sldId id="288" r:id="rId9"/>
    <p:sldId id="289" r:id="rId10"/>
    <p:sldId id="290" r:id="rId11"/>
    <p:sldId id="291" r:id="rId12"/>
  </p:sldIdLst>
  <p:sldSz cx="12192000" cy="6858000"/>
  <p:notesSz cx="6858000"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BD30"/>
    <a:srgbClr val="098E4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833" autoAdjust="0"/>
    <p:restoredTop sz="93979" autoAdjust="0"/>
  </p:normalViewPr>
  <p:slideViewPr>
    <p:cSldViewPr snapToGrid="0" snapToObjects="1">
      <p:cViewPr varScale="1">
        <p:scale>
          <a:sx n="67" d="100"/>
          <a:sy n="67" d="100"/>
        </p:scale>
        <p:origin x="268" y="36"/>
      </p:cViewPr>
      <p:guideLst/>
    </p:cSldViewPr>
  </p:slideViewPr>
  <p:notesTextViewPr>
    <p:cViewPr>
      <p:scale>
        <a:sx n="3" d="2"/>
        <a:sy n="3" d="2"/>
      </p:scale>
      <p:origin x="0" y="0"/>
    </p:cViewPr>
  </p:notesTextViewPr>
  <p:sorterViewPr>
    <p:cViewPr>
      <p:scale>
        <a:sx n="100" d="100"/>
        <a:sy n="100" d="100"/>
      </p:scale>
      <p:origin x="0" y="-3636"/>
    </p:cViewPr>
  </p:sorterViewPr>
  <p:notesViewPr>
    <p:cSldViewPr snapToGrid="0" snapToObjects="1">
      <p:cViewPr varScale="1">
        <p:scale>
          <a:sx n="76" d="100"/>
          <a:sy n="76" d="100"/>
        </p:scale>
        <p:origin x="3750"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3550"/>
          </a:xfrm>
          <a:prstGeom prst="rect">
            <a:avLst/>
          </a:prstGeom>
        </p:spPr>
        <p:txBody>
          <a:bodyPr vert="horz" lIns="91440" tIns="45720" rIns="91440" bIns="45720" rtlCol="0"/>
          <a:lstStyle>
            <a:lvl1pPr algn="r">
              <a:defRPr sz="1200"/>
            </a:lvl1pPr>
          </a:lstStyle>
          <a:p>
            <a:fld id="{80ACEB57-AE6C-4222-BBFA-A1D783F53A46}" type="datetimeFigureOut">
              <a:rPr lang="en-US" smtClean="0"/>
              <a:t>1/19/2024</a:t>
            </a:fld>
            <a:endParaRPr lang="en-US"/>
          </a:p>
        </p:txBody>
      </p:sp>
      <p:sp>
        <p:nvSpPr>
          <p:cNvPr id="4" name="Footer Placeholder 3"/>
          <p:cNvSpPr>
            <a:spLocks noGrp="1"/>
          </p:cNvSpPr>
          <p:nvPr>
            <p:ph type="ftr" sz="quarter" idx="2"/>
          </p:nvPr>
        </p:nvSpPr>
        <p:spPr>
          <a:xfrm>
            <a:off x="0" y="8777288"/>
            <a:ext cx="2971800"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777288"/>
            <a:ext cx="2971800" cy="463550"/>
          </a:xfrm>
          <a:prstGeom prst="rect">
            <a:avLst/>
          </a:prstGeom>
        </p:spPr>
        <p:txBody>
          <a:bodyPr vert="horz" lIns="91440" tIns="45720" rIns="91440" bIns="45720" rtlCol="0" anchor="b"/>
          <a:lstStyle>
            <a:lvl1pPr algn="r">
              <a:defRPr sz="1200"/>
            </a:lvl1pPr>
          </a:lstStyle>
          <a:p>
            <a:fld id="{5A7D4591-8D13-4D1C-8325-6B005B631C9D}" type="slidenum">
              <a:rPr lang="en-US" smtClean="0"/>
              <a:t>‹#›</a:t>
            </a:fld>
            <a:endParaRPr lang="en-US"/>
          </a:p>
        </p:txBody>
      </p:sp>
    </p:spTree>
    <p:extLst>
      <p:ext uri="{BB962C8B-B14F-4D97-AF65-F5344CB8AC3E}">
        <p14:creationId xmlns:p14="http://schemas.microsoft.com/office/powerpoint/2010/main" val="17158674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364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3647"/>
          </a:xfrm>
          <a:prstGeom prst="rect">
            <a:avLst/>
          </a:prstGeom>
        </p:spPr>
        <p:txBody>
          <a:bodyPr vert="horz" lIns="91440" tIns="45720" rIns="91440" bIns="45720" rtlCol="0"/>
          <a:lstStyle>
            <a:lvl1pPr algn="r">
              <a:defRPr sz="1200"/>
            </a:lvl1pPr>
          </a:lstStyle>
          <a:p>
            <a:fld id="{077C09DA-2C6E-455C-9410-FFC6FB905361}" type="datetimeFigureOut">
              <a:rPr lang="en-US" smtClean="0"/>
              <a:t>1/19/2024</a:t>
            </a:fld>
            <a:endParaRPr lang="en-US"/>
          </a:p>
        </p:txBody>
      </p:sp>
      <p:sp>
        <p:nvSpPr>
          <p:cNvPr id="4" name="Slide Image Placeholder 3"/>
          <p:cNvSpPr>
            <a:spLocks noGrp="1" noRot="1" noChangeAspect="1"/>
          </p:cNvSpPr>
          <p:nvPr>
            <p:ph type="sldImg" idx="2"/>
          </p:nvPr>
        </p:nvSpPr>
        <p:spPr>
          <a:xfrm>
            <a:off x="658813" y="1155700"/>
            <a:ext cx="5540375" cy="31178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47153"/>
            <a:ext cx="5486400" cy="363858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7193"/>
            <a:ext cx="2971800" cy="46364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777193"/>
            <a:ext cx="2971800" cy="463646"/>
          </a:xfrm>
          <a:prstGeom prst="rect">
            <a:avLst/>
          </a:prstGeom>
        </p:spPr>
        <p:txBody>
          <a:bodyPr vert="horz" lIns="91440" tIns="45720" rIns="91440" bIns="45720" rtlCol="0" anchor="b"/>
          <a:lstStyle>
            <a:lvl1pPr algn="r">
              <a:defRPr sz="1200"/>
            </a:lvl1pPr>
          </a:lstStyle>
          <a:p>
            <a:fld id="{1BE4BBE3-795A-4038-A7CD-F2083967FC2C}" type="slidenum">
              <a:rPr lang="en-US" smtClean="0"/>
              <a:t>‹#›</a:t>
            </a:fld>
            <a:endParaRPr lang="en-US"/>
          </a:p>
        </p:txBody>
      </p:sp>
    </p:spTree>
    <p:extLst>
      <p:ext uri="{BB962C8B-B14F-4D97-AF65-F5344CB8AC3E}">
        <p14:creationId xmlns:p14="http://schemas.microsoft.com/office/powerpoint/2010/main" val="4271868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E4BBE3-795A-4038-A7CD-F2083967FC2C}" type="slidenum">
              <a:rPr lang="en-US" smtClean="0"/>
              <a:t>1</a:t>
            </a:fld>
            <a:endParaRPr lang="en-US"/>
          </a:p>
        </p:txBody>
      </p:sp>
    </p:spTree>
    <p:extLst>
      <p:ext uri="{BB962C8B-B14F-4D97-AF65-F5344CB8AC3E}">
        <p14:creationId xmlns:p14="http://schemas.microsoft.com/office/powerpoint/2010/main" val="12899043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58813" y="1155700"/>
            <a:ext cx="5540375" cy="3117850"/>
          </a:xfrm>
        </p:spPr>
      </p:sp>
      <p:sp>
        <p:nvSpPr>
          <p:cNvPr id="3" name="Notes Placeholder 2"/>
          <p:cNvSpPr>
            <a:spLocks noGrp="1"/>
          </p:cNvSpPr>
          <p:nvPr>
            <p:ph type="body" idx="1"/>
          </p:nvPr>
        </p:nvSpPr>
        <p:spPr/>
        <p:txBody>
          <a:bodyPr/>
          <a:lstStyle/>
          <a:p>
            <a:pPr marL="228600" indent="-228600">
              <a:buAutoNum type="arabicPeriod"/>
            </a:pPr>
            <a:r>
              <a:rPr lang="en-US" baseline="0" dirty="0"/>
              <a:t>We’ll start with explaining what IRT is, and what it is not . . .</a:t>
            </a:r>
          </a:p>
          <a:p>
            <a:pPr marL="228600" indent="-228600">
              <a:buAutoNum type="arabicPeriod"/>
            </a:pPr>
            <a:r>
              <a:rPr lang="en-US" baseline="0" dirty="0"/>
              <a:t>Then we’ll move into things to think about in preparation for IRT, In-region travel, and various requirements (JTR, GTCC, DTS, etc.).</a:t>
            </a:r>
          </a:p>
          <a:p>
            <a:pPr marL="228600" indent="-228600">
              <a:buAutoNum type="arabicPeriod"/>
            </a:pPr>
            <a:r>
              <a:rPr lang="en-US" baseline="0" dirty="0"/>
              <a:t>IRT Regional Travel tips.</a:t>
            </a:r>
          </a:p>
          <a:p>
            <a:pPr marL="228600" indent="-228600">
              <a:buAutoNum type="arabicPeriod"/>
            </a:pPr>
            <a:r>
              <a:rPr lang="en-US" baseline="0" dirty="0"/>
              <a:t>Points of contact.</a:t>
            </a:r>
            <a:endParaRPr lang="en-US" dirty="0"/>
          </a:p>
        </p:txBody>
      </p:sp>
      <p:sp>
        <p:nvSpPr>
          <p:cNvPr id="4" name="Slide Number Placeholder 3"/>
          <p:cNvSpPr>
            <a:spLocks noGrp="1"/>
          </p:cNvSpPr>
          <p:nvPr>
            <p:ph type="sldNum" sz="quarter" idx="10"/>
          </p:nvPr>
        </p:nvSpPr>
        <p:spPr/>
        <p:txBody>
          <a:bodyPr/>
          <a:lstStyle/>
          <a:p>
            <a:fld id="{1BE4BBE3-795A-4038-A7CD-F2083967FC2C}" type="slidenum">
              <a:rPr lang="en-US" smtClean="0"/>
              <a:t>2</a:t>
            </a:fld>
            <a:endParaRPr lang="en-US"/>
          </a:p>
        </p:txBody>
      </p:sp>
    </p:spTree>
    <p:extLst>
      <p:ext uri="{BB962C8B-B14F-4D97-AF65-F5344CB8AC3E}">
        <p14:creationId xmlns:p14="http://schemas.microsoft.com/office/powerpoint/2010/main" val="2586361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Unclassified">
    <p:spTree>
      <p:nvGrpSpPr>
        <p:cNvPr id="1" name=""/>
        <p:cNvGrpSpPr/>
        <p:nvPr/>
      </p:nvGrpSpPr>
      <p:grpSpPr>
        <a:xfrm>
          <a:off x="0" y="0"/>
          <a:ext cx="0" cy="0"/>
          <a:chOff x="0" y="0"/>
          <a:chExt cx="0" cy="0"/>
        </a:xfrm>
      </p:grpSpPr>
      <p:sp>
        <p:nvSpPr>
          <p:cNvPr id="2" name="Title 1"/>
          <p:cNvSpPr>
            <a:spLocks noGrp="1"/>
          </p:cNvSpPr>
          <p:nvPr>
            <p:ph type="title"/>
          </p:nvPr>
        </p:nvSpPr>
        <p:spPr>
          <a:xfrm>
            <a:off x="4229439" y="3"/>
            <a:ext cx="7083141" cy="667061"/>
          </a:xfrm>
          <a:prstGeom prst="rect">
            <a:avLst/>
          </a:prstGeom>
        </p:spPr>
        <p:txBody>
          <a:bodyPr anchor="ctr"/>
          <a:lstStyle>
            <a:lvl1pPr algn="ctr">
              <a:defRPr sz="1800" b="1" i="0">
                <a:solidFill>
                  <a:srgbClr val="FFC000"/>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5" name="Text Box 28">
            <a:extLst>
              <a:ext uri="{FF2B5EF4-FFF2-40B4-BE49-F238E27FC236}">
                <a16:creationId xmlns:a16="http://schemas.microsoft.com/office/drawing/2014/main" id="{6573B44C-48B0-5544-8E00-7D3EA72C477D}"/>
              </a:ext>
            </a:extLst>
          </p:cNvPr>
          <p:cNvSpPr txBox="1">
            <a:spLocks noChangeArrowheads="1"/>
          </p:cNvSpPr>
          <p:nvPr userDrawn="1"/>
        </p:nvSpPr>
        <p:spPr bwMode="auto">
          <a:xfrm>
            <a:off x="2702794" y="562180"/>
            <a:ext cx="1471124"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000" b="1" i="0" u="none" strike="noStrike" kern="1200" cap="none" spc="0" normalizeH="0" baseline="0" noProof="0" dirty="0">
                <a:ln>
                  <a:noFill/>
                </a:ln>
                <a:solidFill>
                  <a:srgbClr val="00B050"/>
                </a:solidFill>
                <a:effectLst/>
                <a:uLnTx/>
                <a:uFillTx/>
                <a:latin typeface=" Arial"/>
                <a:ea typeface="+mn-ea"/>
                <a:cs typeface="Arial" panose="020B0604020202020204" pitchFamily="34" charset="0"/>
              </a:rPr>
              <a:t>UNCLASSIFIED</a:t>
            </a:r>
            <a:endParaRPr kumimoji="0" lang="en-US" altLang="en-US" sz="900" b="1" i="0" u="none" strike="noStrike" kern="1200" cap="none" spc="0" normalizeH="0" baseline="0" noProof="0" dirty="0">
              <a:ln>
                <a:noFill/>
              </a:ln>
              <a:solidFill>
                <a:srgbClr val="00B050"/>
              </a:solidFill>
              <a:effectLst/>
              <a:uLnTx/>
              <a:uFillTx/>
              <a:latin typeface=" Arial"/>
              <a:ea typeface="+mn-ea"/>
              <a:cs typeface="Arial" panose="020B0604020202020204" pitchFamily="34" charset="0"/>
            </a:endParaRPr>
          </a:p>
        </p:txBody>
      </p:sp>
    </p:spTree>
    <p:extLst>
      <p:ext uri="{BB962C8B-B14F-4D97-AF65-F5344CB8AC3E}">
        <p14:creationId xmlns:p14="http://schemas.microsoft.com/office/powerpoint/2010/main" val="2348756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Slide">
    <p:spTree>
      <p:nvGrpSpPr>
        <p:cNvPr id="1" name=""/>
        <p:cNvGrpSpPr/>
        <p:nvPr/>
      </p:nvGrpSpPr>
      <p:grpSpPr>
        <a:xfrm>
          <a:off x="0" y="0"/>
          <a:ext cx="0" cy="0"/>
          <a:chOff x="0" y="0"/>
          <a:chExt cx="0" cy="0"/>
        </a:xfrm>
      </p:grpSpPr>
      <p:sp>
        <p:nvSpPr>
          <p:cNvPr id="3" name="Text Box 28">
            <a:extLst>
              <a:ext uri="{FF2B5EF4-FFF2-40B4-BE49-F238E27FC236}">
                <a16:creationId xmlns:a16="http://schemas.microsoft.com/office/drawing/2014/main" id="{6573B44C-48B0-5544-8E00-7D3EA72C477D}"/>
              </a:ext>
            </a:extLst>
          </p:cNvPr>
          <p:cNvSpPr txBox="1">
            <a:spLocks noChangeArrowheads="1"/>
          </p:cNvSpPr>
          <p:nvPr userDrawn="1"/>
        </p:nvSpPr>
        <p:spPr bwMode="auto">
          <a:xfrm>
            <a:off x="2702794" y="562180"/>
            <a:ext cx="1471124"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000" b="1" i="0" u="none" strike="noStrike" kern="1200" cap="none" spc="0" normalizeH="0" baseline="0" noProof="0" dirty="0">
                <a:ln>
                  <a:noFill/>
                </a:ln>
                <a:solidFill>
                  <a:srgbClr val="00B050"/>
                </a:solidFill>
                <a:effectLst/>
                <a:uLnTx/>
                <a:uFillTx/>
                <a:latin typeface=" Arial"/>
                <a:ea typeface="+mn-ea"/>
                <a:cs typeface="Arial" panose="020B0604020202020204" pitchFamily="34" charset="0"/>
              </a:rPr>
              <a:t>UNCLASSIFIED</a:t>
            </a:r>
            <a:endParaRPr kumimoji="0" lang="en-US" altLang="en-US" sz="900" b="1" i="0" u="none" strike="noStrike" kern="1200" cap="none" spc="0" normalizeH="0" baseline="0" noProof="0" dirty="0">
              <a:ln>
                <a:noFill/>
              </a:ln>
              <a:solidFill>
                <a:srgbClr val="00B050"/>
              </a:solidFill>
              <a:effectLst/>
              <a:uLnTx/>
              <a:uFillTx/>
              <a:latin typeface=" Arial"/>
              <a:ea typeface="+mn-ea"/>
              <a:cs typeface="Arial" panose="020B0604020202020204" pitchFamily="34" charset="0"/>
            </a:endParaRPr>
          </a:p>
        </p:txBody>
      </p:sp>
      <p:sp>
        <p:nvSpPr>
          <p:cNvPr id="6" name="Title 1"/>
          <p:cNvSpPr>
            <a:spLocks noGrp="1"/>
          </p:cNvSpPr>
          <p:nvPr>
            <p:ph type="title"/>
          </p:nvPr>
        </p:nvSpPr>
        <p:spPr>
          <a:xfrm>
            <a:off x="4229439" y="3"/>
            <a:ext cx="7083141" cy="667061"/>
          </a:xfrm>
          <a:prstGeom prst="rect">
            <a:avLst/>
          </a:prstGeom>
        </p:spPr>
        <p:txBody>
          <a:bodyPr anchor="ctr"/>
          <a:lstStyle>
            <a:lvl1pPr algn="ctr">
              <a:defRPr sz="1800" b="1" i="0">
                <a:solidFill>
                  <a:srgbClr val="FFC000"/>
                </a:solidFill>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08496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41036846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theme" Target="../theme/theme2.xml"/><Relationship Id="rId1" Type="http://schemas.openxmlformats.org/officeDocument/2006/relationships/slideLayout" Target="../slideLayouts/slideLayout3.xml"/><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6" name="Slide Number Placeholder 5">
            <a:extLst>
              <a:ext uri="{FF2B5EF4-FFF2-40B4-BE49-F238E27FC236}">
                <a16:creationId xmlns:a16="http://schemas.microsoft.com/office/drawing/2014/main" id="{3DF52378-4488-B64C-9B64-D771106E9529}"/>
              </a:ext>
            </a:extLst>
          </p:cNvPr>
          <p:cNvSpPr txBox="1">
            <a:spLocks/>
          </p:cNvSpPr>
          <p:nvPr userDrawn="1"/>
        </p:nvSpPr>
        <p:spPr>
          <a:xfrm>
            <a:off x="9506655" y="6621763"/>
            <a:ext cx="2743200" cy="365125"/>
          </a:xfrm>
          <a:prstGeom prst="rect">
            <a:avLst/>
          </a:prstGeom>
        </p:spPr>
        <p:txBody>
          <a:bodyPr/>
          <a:lstStyle>
            <a:defPPr>
              <a:defRPr lang="en-US"/>
            </a:defPPr>
            <a:lvl1pPr marL="0" algn="l" defTabSz="914400" rtl="0" eaLnBrk="1" latinLnBrk="0" hangingPunct="1">
              <a:defRPr sz="1800" b="1" i="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685800" rtl="0" eaLnBrk="1" fontAlgn="base" latinLnBrk="0" hangingPunct="1">
              <a:lnSpc>
                <a:spcPct val="100000"/>
              </a:lnSpc>
              <a:spcBef>
                <a:spcPct val="0"/>
              </a:spcBef>
              <a:spcAft>
                <a:spcPct val="0"/>
              </a:spcAft>
              <a:buClrTx/>
              <a:buSzTx/>
              <a:buFontTx/>
              <a:buNone/>
              <a:tabLst/>
              <a:defRPr/>
            </a:pPr>
            <a:fld id="{4C7F086D-3933-0D4D-AE71-DE00F90F1483}" type="slidenum">
              <a:rPr kumimoji="0" lang="en-US" sz="825" b="1" i="0" u="none" strike="noStrike" kern="1200" cap="none" spc="0" normalizeH="0" baseline="0" noProof="0" smtClean="0">
                <a:ln>
                  <a:noFill/>
                </a:ln>
                <a:solidFill>
                  <a:srgbClr val="040300"/>
                </a:solidFill>
                <a:effectLst/>
                <a:uLnTx/>
                <a:uFillTx/>
                <a:latin typeface="Arial" panose="020B0604020202020204" pitchFamily="34" charset="0"/>
                <a:ea typeface="+mn-ea"/>
                <a:cs typeface="Arial" panose="020B0604020202020204" pitchFamily="34" charset="0"/>
              </a:rPr>
              <a:pPr marL="0" marR="0" lvl="0" indent="0" algn="r" defTabSz="685800" rtl="0" eaLnBrk="1" fontAlgn="base" latinLnBrk="0" hangingPunct="1">
                <a:lnSpc>
                  <a:spcPct val="100000"/>
                </a:lnSpc>
                <a:spcBef>
                  <a:spcPct val="0"/>
                </a:spcBef>
                <a:spcAft>
                  <a:spcPct val="0"/>
                </a:spcAft>
                <a:buClrTx/>
                <a:buSzTx/>
                <a:buFontTx/>
                <a:buNone/>
                <a:tabLst/>
                <a:defRPr/>
              </a:pPr>
              <a:t>‹#›</a:t>
            </a:fld>
            <a:endParaRPr kumimoji="0" lang="en-US" sz="600" b="1" i="0" u="none" strike="noStrike" kern="1200" cap="none" spc="0" normalizeH="0" baseline="0" noProof="0" dirty="0">
              <a:ln>
                <a:noFill/>
              </a:ln>
              <a:solidFill>
                <a:srgbClr val="040300"/>
              </a:solidFill>
              <a:effectLst/>
              <a:uLnTx/>
              <a:uFillTx/>
              <a:latin typeface="Arial" panose="020B0604020202020204" pitchFamily="34" charset="0"/>
              <a:ea typeface="+mn-ea"/>
              <a:cs typeface="Arial" panose="020B0604020202020204" pitchFamily="34" charset="0"/>
            </a:endParaRPr>
          </a:p>
        </p:txBody>
      </p:sp>
      <p:sp>
        <p:nvSpPr>
          <p:cNvPr id="12" name="Rectangle 10">
            <a:extLst>
              <a:ext uri="{FF2B5EF4-FFF2-40B4-BE49-F238E27FC236}">
                <a16:creationId xmlns:a16="http://schemas.microsoft.com/office/drawing/2014/main" id="{818BC81C-920A-1147-B699-2C9F5594BFC3}"/>
              </a:ext>
            </a:extLst>
          </p:cNvPr>
          <p:cNvSpPr>
            <a:spLocks noChangeArrowheads="1"/>
          </p:cNvSpPr>
          <p:nvPr userDrawn="1"/>
        </p:nvSpPr>
        <p:spPr bwMode="auto">
          <a:xfrm>
            <a:off x="0" y="-12897"/>
            <a:ext cx="12192000" cy="805422"/>
          </a:xfrm>
          <a:prstGeom prst="rect">
            <a:avLst/>
          </a:prstGeom>
          <a:solidFill>
            <a:srgbClr val="000000"/>
          </a:solidFill>
          <a:ln w="9525">
            <a:noFill/>
            <a:miter lim="800000"/>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35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3" name="Rectangle 16">
            <a:extLst>
              <a:ext uri="{FF2B5EF4-FFF2-40B4-BE49-F238E27FC236}">
                <a16:creationId xmlns:a16="http://schemas.microsoft.com/office/drawing/2014/main" id="{8AB87689-2FA8-AC49-B890-0411BF202DB9}"/>
              </a:ext>
            </a:extLst>
          </p:cNvPr>
          <p:cNvSpPr>
            <a:spLocks noChangeArrowheads="1"/>
          </p:cNvSpPr>
          <p:nvPr userDrawn="1"/>
        </p:nvSpPr>
        <p:spPr bwMode="auto">
          <a:xfrm>
            <a:off x="4218649" y="-12897"/>
            <a:ext cx="7973353" cy="682312"/>
          </a:xfrm>
          <a:prstGeom prst="rect">
            <a:avLst/>
          </a:prstGeom>
          <a:solidFill>
            <a:srgbClr val="4D4D4D"/>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64870" tIns="32435" rIns="64870" bIns="32435" anchor="ctr"/>
          <a:lstStyle>
            <a:lvl1pPr defTabSz="865188">
              <a:defRPr>
                <a:solidFill>
                  <a:schemeClr val="tx1"/>
                </a:solidFill>
                <a:latin typeface="Arial" panose="020B0604020202020204" pitchFamily="34" charset="0"/>
                <a:cs typeface="Arial" panose="020B0604020202020204" pitchFamily="34" charset="0"/>
              </a:defRPr>
            </a:lvl1pPr>
            <a:lvl2pPr marL="742950" indent="-285750" defTabSz="865188">
              <a:defRPr>
                <a:solidFill>
                  <a:schemeClr val="tx1"/>
                </a:solidFill>
                <a:latin typeface="Arial" panose="020B0604020202020204" pitchFamily="34" charset="0"/>
                <a:cs typeface="Arial" panose="020B0604020202020204" pitchFamily="34" charset="0"/>
              </a:defRPr>
            </a:lvl2pPr>
            <a:lvl3pPr marL="1143000" indent="-228600" defTabSz="865188">
              <a:defRPr>
                <a:solidFill>
                  <a:schemeClr val="tx1"/>
                </a:solidFill>
                <a:latin typeface="Arial" panose="020B0604020202020204" pitchFamily="34" charset="0"/>
                <a:cs typeface="Arial" panose="020B0604020202020204" pitchFamily="34" charset="0"/>
              </a:defRPr>
            </a:lvl3pPr>
            <a:lvl4pPr marL="1600200" indent="-228600" defTabSz="865188">
              <a:defRPr>
                <a:solidFill>
                  <a:schemeClr val="tx1"/>
                </a:solidFill>
                <a:latin typeface="Arial" panose="020B0604020202020204" pitchFamily="34" charset="0"/>
                <a:cs typeface="Arial" panose="020B0604020202020204" pitchFamily="34" charset="0"/>
              </a:defRPr>
            </a:lvl4pPr>
            <a:lvl5pPr marL="2057400" indent="-228600" defTabSz="865188">
              <a:defRPr>
                <a:solidFill>
                  <a:schemeClr val="tx1"/>
                </a:solidFill>
                <a:latin typeface="Arial" panose="020B0604020202020204" pitchFamily="34" charset="0"/>
                <a:cs typeface="Arial" panose="020B0604020202020204" pitchFamily="34" charset="0"/>
              </a:defRPr>
            </a:lvl5pPr>
            <a:lvl6pPr marL="2514600" indent="-228600" defTabSz="865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865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865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86518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r" defTabSz="648891" rtl="0" eaLnBrk="1" fontAlgn="base" latinLnBrk="0" hangingPunct="1">
              <a:lnSpc>
                <a:spcPct val="100000"/>
              </a:lnSpc>
              <a:spcBef>
                <a:spcPct val="0"/>
              </a:spcBef>
              <a:spcAft>
                <a:spcPct val="0"/>
              </a:spcAft>
              <a:buClrTx/>
              <a:buSzTx/>
              <a:buFontTx/>
              <a:buNone/>
              <a:tabLst/>
              <a:defRPr/>
            </a:pPr>
            <a:endParaRPr kumimoji="0" lang="en-US" altLang="en-US" sz="1425" b="1"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4" name="Rectangle 9">
            <a:extLst>
              <a:ext uri="{FF2B5EF4-FFF2-40B4-BE49-F238E27FC236}">
                <a16:creationId xmlns:a16="http://schemas.microsoft.com/office/drawing/2014/main" id="{A945B2EA-7C98-D544-90F6-96CB209DEE17}"/>
              </a:ext>
            </a:extLst>
          </p:cNvPr>
          <p:cNvSpPr>
            <a:spLocks noChangeArrowheads="1"/>
          </p:cNvSpPr>
          <p:nvPr userDrawn="1"/>
        </p:nvSpPr>
        <p:spPr bwMode="auto">
          <a:xfrm flipV="1">
            <a:off x="4218649" y="727224"/>
            <a:ext cx="7973353" cy="65301"/>
          </a:xfrm>
          <a:prstGeom prst="rect">
            <a:avLst/>
          </a:prstGeom>
          <a:gradFill flip="none" rotWithShape="1">
            <a:gsLst>
              <a:gs pos="100000">
                <a:srgbClr val="FDBD30"/>
              </a:gs>
              <a:gs pos="0">
                <a:srgbClr val="FFF48A"/>
              </a:gs>
            </a:gsLst>
            <a:path path="circle">
              <a:fillToRect l="50000" t="50000" r="50000" b="50000"/>
            </a:path>
            <a:tileRect/>
          </a:gradFill>
          <a:ln w="9525">
            <a:noFill/>
            <a:miter lim="800000"/>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685800" rtl="0" eaLnBrk="1" fontAlgn="base" latinLnBrk="0" hangingPunct="1">
              <a:lnSpc>
                <a:spcPct val="100000"/>
              </a:lnSpc>
              <a:spcBef>
                <a:spcPct val="0"/>
              </a:spcBef>
              <a:spcAft>
                <a:spcPct val="0"/>
              </a:spcAft>
              <a:buClrTx/>
              <a:buSzTx/>
              <a:buFontTx/>
              <a:buNone/>
              <a:tabLst/>
              <a:defRPr/>
            </a:pPr>
            <a:endParaRPr kumimoji="0" lang="en-US" altLang="en-US" sz="135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pic>
        <p:nvPicPr>
          <p:cNvPr id="15" name="Picture 14">
            <a:extLst>
              <a:ext uri="{FF2B5EF4-FFF2-40B4-BE49-F238E27FC236}">
                <a16:creationId xmlns:a16="http://schemas.microsoft.com/office/drawing/2014/main" id="{AF9871E7-01F6-094F-BFEA-BABD190DF74A}"/>
              </a:ext>
            </a:extLst>
          </p:cNvPr>
          <p:cNvPicPr>
            <a:picLocks noChangeAspect="1"/>
          </p:cNvPicPr>
          <p:nvPr userDrawn="1"/>
        </p:nvPicPr>
        <p:blipFill>
          <a:blip r:embed="rId4" cstate="screen">
            <a:clrChange>
              <a:clrFrom>
                <a:srgbClr val="231F20"/>
              </a:clrFrom>
              <a:clrTo>
                <a:srgbClr val="231F20">
                  <a:alpha val="0"/>
                </a:srgbClr>
              </a:clrTo>
            </a:clrChange>
            <a:extLst>
              <a:ext uri="{28A0092B-C50C-407E-A947-70E740481C1C}">
                <a14:useLocalDpi xmlns:a14="http://schemas.microsoft.com/office/drawing/2010/main"/>
              </a:ext>
            </a:extLst>
          </a:blip>
          <a:stretch>
            <a:fillRect/>
          </a:stretch>
        </p:blipFill>
        <p:spPr>
          <a:xfrm>
            <a:off x="79220" y="26188"/>
            <a:ext cx="695603" cy="701037"/>
          </a:xfrm>
          <a:prstGeom prst="rect">
            <a:avLst/>
          </a:prstGeom>
        </p:spPr>
      </p:pic>
      <p:pic>
        <p:nvPicPr>
          <p:cNvPr id="17" name="Picture 16" descr="A picture containing drawing&#10;&#10;Description automatically generated">
            <a:extLst>
              <a:ext uri="{FF2B5EF4-FFF2-40B4-BE49-F238E27FC236}">
                <a16:creationId xmlns:a16="http://schemas.microsoft.com/office/drawing/2014/main" id="{BD7F5AEF-69EF-1E4F-9BFB-10C1322DA952}"/>
              </a:ext>
            </a:extLst>
          </p:cNvPr>
          <p:cNvPicPr>
            <a:picLocks noChangeAspect="1"/>
          </p:cNvPicPr>
          <p:nvPr userDrawn="1"/>
        </p:nvPicPr>
        <p:blipFill>
          <a:blip r:embed="rId5" cstate="screen">
            <a:extLst>
              <a:ext uri="{28A0092B-C50C-407E-A947-70E740481C1C}">
                <a14:useLocalDpi xmlns:a14="http://schemas.microsoft.com/office/drawing/2010/main"/>
              </a:ext>
            </a:extLst>
          </a:blip>
          <a:stretch>
            <a:fillRect/>
          </a:stretch>
        </p:blipFill>
        <p:spPr>
          <a:xfrm>
            <a:off x="854041" y="42312"/>
            <a:ext cx="2991931" cy="448789"/>
          </a:xfrm>
          <a:prstGeom prst="rect">
            <a:avLst/>
          </a:prstGeom>
        </p:spPr>
      </p:pic>
      <p:pic>
        <p:nvPicPr>
          <p:cNvPr id="18" name="Picture 17">
            <a:extLst>
              <a:ext uri="{FF2B5EF4-FFF2-40B4-BE49-F238E27FC236}">
                <a16:creationId xmlns:a16="http://schemas.microsoft.com/office/drawing/2014/main" id="{99BEC9D7-B2BA-4C99-84F2-CFBE2A7C6BD9}"/>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11333571" y="33328"/>
            <a:ext cx="791244" cy="589424"/>
          </a:xfrm>
          <a:prstGeom prst="rect">
            <a:avLst/>
          </a:prstGeom>
        </p:spPr>
      </p:pic>
      <p:sp>
        <p:nvSpPr>
          <p:cNvPr id="19" name="TextBox 18">
            <a:extLst>
              <a:ext uri="{FF2B5EF4-FFF2-40B4-BE49-F238E27FC236}">
                <a16:creationId xmlns:a16="http://schemas.microsoft.com/office/drawing/2014/main" id="{A83E2559-FB7E-4A0F-9BDA-53333E5E3BE1}"/>
              </a:ext>
            </a:extLst>
          </p:cNvPr>
          <p:cNvSpPr txBox="1"/>
          <p:nvPr userDrawn="1"/>
        </p:nvSpPr>
        <p:spPr>
          <a:xfrm>
            <a:off x="753244" y="532891"/>
            <a:ext cx="2586307" cy="207749"/>
          </a:xfrm>
          <a:prstGeom prst="rect">
            <a:avLst/>
          </a:prstGeom>
          <a:noFill/>
        </p:spPr>
        <p:txBody>
          <a:bodyPr wrap="square" rtlCol="0" anchor="ctr">
            <a:spAutoFit/>
          </a:bodyPr>
          <a:lstStyle/>
          <a:p>
            <a:pPr marL="0" marR="0" lvl="0" indent="0" algn="l" defTabSz="685800" rtl="0" eaLnBrk="0" fontAlgn="base" latinLnBrk="0" hangingPunct="0">
              <a:lnSpc>
                <a:spcPct val="100000"/>
              </a:lnSpc>
              <a:spcBef>
                <a:spcPct val="0"/>
              </a:spcBef>
              <a:spcAft>
                <a:spcPct val="0"/>
              </a:spcAft>
              <a:buClrTx/>
              <a:buSzTx/>
              <a:buFontTx/>
              <a:buNone/>
              <a:tabLst/>
              <a:defRPr/>
            </a:pPr>
            <a:r>
              <a:rPr kumimoji="0" lang="en-US" sz="750" b="1" i="0" u="none" strike="noStrike" kern="1200" cap="none" spc="0" normalizeH="0" baseline="0" noProof="0" dirty="0">
                <a:ln>
                  <a:noFill/>
                </a:ln>
                <a:solidFill>
                  <a:srgbClr val="FFFFFF"/>
                </a:solidFill>
                <a:effectLst/>
                <a:uLnTx/>
                <a:uFillTx/>
                <a:latin typeface="Arial" panose="020B0604020202020204"/>
                <a:ea typeface="+mn-ea"/>
                <a:cs typeface="Arial" panose="020B0604020202020204" pitchFamily="34" charset="0"/>
              </a:rPr>
              <a:t>HQDA | DCS | G-3/5/7</a:t>
            </a:r>
          </a:p>
        </p:txBody>
      </p:sp>
      <p:sp>
        <p:nvSpPr>
          <p:cNvPr id="11" name="Text Box 28">
            <a:extLst>
              <a:ext uri="{FF2B5EF4-FFF2-40B4-BE49-F238E27FC236}">
                <a16:creationId xmlns:a16="http://schemas.microsoft.com/office/drawing/2014/main" id="{6573B44C-48B0-5544-8E00-7D3EA72C477D}"/>
              </a:ext>
            </a:extLst>
          </p:cNvPr>
          <p:cNvSpPr txBox="1">
            <a:spLocks noChangeArrowheads="1"/>
          </p:cNvSpPr>
          <p:nvPr userDrawn="1"/>
        </p:nvSpPr>
        <p:spPr bwMode="auto">
          <a:xfrm>
            <a:off x="2702794" y="562180"/>
            <a:ext cx="1471124"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wrap="square"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en-US" sz="1000" b="1" i="0" u="none" strike="noStrike" kern="1200" cap="none" spc="0" normalizeH="0" baseline="0" noProof="0" dirty="0">
                <a:ln>
                  <a:noFill/>
                </a:ln>
                <a:solidFill>
                  <a:srgbClr val="00B050"/>
                </a:solidFill>
                <a:effectLst/>
                <a:uLnTx/>
                <a:uFillTx/>
                <a:latin typeface=" Arial"/>
                <a:ea typeface="+mn-ea"/>
                <a:cs typeface="Arial" panose="020B0604020202020204" pitchFamily="34" charset="0"/>
              </a:rPr>
              <a:t>UNCLASSIFIED</a:t>
            </a:r>
            <a:endParaRPr kumimoji="0" lang="en-US" altLang="en-US" sz="900" b="1" i="0" u="none" strike="noStrike" kern="1200" cap="none" spc="0" normalizeH="0" baseline="0" noProof="0" dirty="0">
              <a:ln>
                <a:noFill/>
              </a:ln>
              <a:solidFill>
                <a:srgbClr val="00B050"/>
              </a:solidFill>
              <a:effectLst/>
              <a:uLnTx/>
              <a:uFillTx/>
              <a:latin typeface=" Arial"/>
              <a:ea typeface="+mn-ea"/>
              <a:cs typeface="Arial" panose="020B0604020202020204" pitchFamily="34" charset="0"/>
            </a:endParaRPr>
          </a:p>
        </p:txBody>
      </p:sp>
    </p:spTree>
    <p:extLst>
      <p:ext uri="{BB962C8B-B14F-4D97-AF65-F5344CB8AC3E}">
        <p14:creationId xmlns:p14="http://schemas.microsoft.com/office/powerpoint/2010/main" val="1626222360"/>
      </p:ext>
    </p:extLst>
  </p:cSld>
  <p:clrMap bg1="lt1" tx1="dk1" bg2="lt2" tx2="dk2" accent1="accent1" accent2="accent2" accent3="accent3" accent4="accent4" accent5="accent5" accent6="accent6" hlink="hlink" folHlink="folHlink"/>
  <p:sldLayoutIdLst>
    <p:sldLayoutId id="2147483667" r:id="rId1"/>
    <p:sldLayoutId id="2147483668" r:id="rId2"/>
  </p:sldLayoutIdLst>
  <p:txStyles>
    <p:titleStyle>
      <a:lvl1pPr algn="l" defTabSz="685783"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6" indent="-171446" algn="l" defTabSz="685783"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37" indent="-171446" algn="l" defTabSz="685783"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28" indent="-171446" algn="l" defTabSz="685783"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20"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12"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Pentagon 7">
            <a:extLst>
              <a:ext uri="{FF2B5EF4-FFF2-40B4-BE49-F238E27FC236}">
                <a16:creationId xmlns:a16="http://schemas.microsoft.com/office/drawing/2014/main" id="{08183E41-24FC-964A-9B00-36F2584AB457}"/>
              </a:ext>
            </a:extLst>
          </p:cNvPr>
          <p:cNvSpPr/>
          <p:nvPr userDrawn="1"/>
        </p:nvSpPr>
        <p:spPr>
          <a:xfrm rot="10800000">
            <a:off x="4914901" y="3484563"/>
            <a:ext cx="7277100" cy="1878012"/>
          </a:xfrm>
          <a:custGeom>
            <a:avLst/>
            <a:gdLst>
              <a:gd name="connsiteX0" fmla="*/ 0 w 7523072"/>
              <a:gd name="connsiteY0" fmla="*/ 0 h 1876693"/>
              <a:gd name="connsiteX1" fmla="*/ 6965431 w 7523072"/>
              <a:gd name="connsiteY1" fmla="*/ 0 h 1876693"/>
              <a:gd name="connsiteX2" fmla="*/ 7523072 w 7523072"/>
              <a:gd name="connsiteY2" fmla="*/ 938347 h 1876693"/>
              <a:gd name="connsiteX3" fmla="*/ 6965431 w 7523072"/>
              <a:gd name="connsiteY3" fmla="*/ 1876693 h 1876693"/>
              <a:gd name="connsiteX4" fmla="*/ 0 w 7523072"/>
              <a:gd name="connsiteY4" fmla="*/ 1876693 h 1876693"/>
              <a:gd name="connsiteX5" fmla="*/ 0 w 7523072"/>
              <a:gd name="connsiteY5" fmla="*/ 0 h 1876693"/>
              <a:gd name="connsiteX0" fmla="*/ 14069 w 7537141"/>
              <a:gd name="connsiteY0" fmla="*/ 0 h 1876693"/>
              <a:gd name="connsiteX1" fmla="*/ 6979500 w 7537141"/>
              <a:gd name="connsiteY1" fmla="*/ 0 h 1876693"/>
              <a:gd name="connsiteX2" fmla="*/ 7537141 w 7537141"/>
              <a:gd name="connsiteY2" fmla="*/ 938347 h 1876693"/>
              <a:gd name="connsiteX3" fmla="*/ 6979500 w 7537141"/>
              <a:gd name="connsiteY3" fmla="*/ 1876693 h 1876693"/>
              <a:gd name="connsiteX4" fmla="*/ 14069 w 7537141"/>
              <a:gd name="connsiteY4" fmla="*/ 1876693 h 1876693"/>
              <a:gd name="connsiteX5" fmla="*/ 0 w 7537141"/>
              <a:gd name="connsiteY5" fmla="*/ 990243 h 1876693"/>
              <a:gd name="connsiteX6" fmla="*/ 14069 w 7537141"/>
              <a:gd name="connsiteY6" fmla="*/ 0 h 1876693"/>
              <a:gd name="connsiteX0" fmla="*/ 14069 w 7537141"/>
              <a:gd name="connsiteY0" fmla="*/ 0 h 1876693"/>
              <a:gd name="connsiteX1" fmla="*/ 6957140 w 7537141"/>
              <a:gd name="connsiteY1" fmla="*/ 0 h 1876693"/>
              <a:gd name="connsiteX2" fmla="*/ 7537141 w 7537141"/>
              <a:gd name="connsiteY2" fmla="*/ 938347 h 1876693"/>
              <a:gd name="connsiteX3" fmla="*/ 6979500 w 7537141"/>
              <a:gd name="connsiteY3" fmla="*/ 1876693 h 1876693"/>
              <a:gd name="connsiteX4" fmla="*/ 14069 w 7537141"/>
              <a:gd name="connsiteY4" fmla="*/ 1876693 h 1876693"/>
              <a:gd name="connsiteX5" fmla="*/ 0 w 7537141"/>
              <a:gd name="connsiteY5" fmla="*/ 990243 h 1876693"/>
              <a:gd name="connsiteX6" fmla="*/ 14069 w 7537141"/>
              <a:gd name="connsiteY6" fmla="*/ 0 h 1876693"/>
              <a:gd name="connsiteX0" fmla="*/ 14069 w 7537141"/>
              <a:gd name="connsiteY0" fmla="*/ 0 h 1876693"/>
              <a:gd name="connsiteX1" fmla="*/ 6905951 w 7537141"/>
              <a:gd name="connsiteY1" fmla="*/ 0 h 1876693"/>
              <a:gd name="connsiteX2" fmla="*/ 7537141 w 7537141"/>
              <a:gd name="connsiteY2" fmla="*/ 938347 h 1876693"/>
              <a:gd name="connsiteX3" fmla="*/ 6979500 w 7537141"/>
              <a:gd name="connsiteY3" fmla="*/ 1876693 h 1876693"/>
              <a:gd name="connsiteX4" fmla="*/ 14069 w 7537141"/>
              <a:gd name="connsiteY4" fmla="*/ 1876693 h 1876693"/>
              <a:gd name="connsiteX5" fmla="*/ 0 w 7537141"/>
              <a:gd name="connsiteY5" fmla="*/ 990243 h 1876693"/>
              <a:gd name="connsiteX6" fmla="*/ 14069 w 7537141"/>
              <a:gd name="connsiteY6" fmla="*/ 0 h 1876693"/>
              <a:gd name="connsiteX0" fmla="*/ 14069 w 7537141"/>
              <a:gd name="connsiteY0" fmla="*/ 0 h 1876693"/>
              <a:gd name="connsiteX1" fmla="*/ 6905951 w 7537141"/>
              <a:gd name="connsiteY1" fmla="*/ 0 h 1876693"/>
              <a:gd name="connsiteX2" fmla="*/ 7537141 w 7537141"/>
              <a:gd name="connsiteY2" fmla="*/ 938347 h 1876693"/>
              <a:gd name="connsiteX3" fmla="*/ 6979500 w 7537141"/>
              <a:gd name="connsiteY3" fmla="*/ 1876693 h 1876693"/>
              <a:gd name="connsiteX4" fmla="*/ 14069 w 7537141"/>
              <a:gd name="connsiteY4" fmla="*/ 1876693 h 1876693"/>
              <a:gd name="connsiteX5" fmla="*/ 0 w 7537141"/>
              <a:gd name="connsiteY5" fmla="*/ 990243 h 1876693"/>
              <a:gd name="connsiteX6" fmla="*/ 14069 w 7537141"/>
              <a:gd name="connsiteY6" fmla="*/ 0 h 1876693"/>
              <a:gd name="connsiteX0" fmla="*/ 5538 w 7537141"/>
              <a:gd name="connsiteY0" fmla="*/ 0 h 1876693"/>
              <a:gd name="connsiteX1" fmla="*/ 6905951 w 7537141"/>
              <a:gd name="connsiteY1" fmla="*/ 0 h 1876693"/>
              <a:gd name="connsiteX2" fmla="*/ 7537141 w 7537141"/>
              <a:gd name="connsiteY2" fmla="*/ 938347 h 1876693"/>
              <a:gd name="connsiteX3" fmla="*/ 6979500 w 7537141"/>
              <a:gd name="connsiteY3" fmla="*/ 1876693 h 1876693"/>
              <a:gd name="connsiteX4" fmla="*/ 14069 w 7537141"/>
              <a:gd name="connsiteY4" fmla="*/ 1876693 h 1876693"/>
              <a:gd name="connsiteX5" fmla="*/ 0 w 7537141"/>
              <a:gd name="connsiteY5" fmla="*/ 990243 h 1876693"/>
              <a:gd name="connsiteX6" fmla="*/ 5538 w 7537141"/>
              <a:gd name="connsiteY6" fmla="*/ 0 h 1876693"/>
              <a:gd name="connsiteX0" fmla="*/ 5538 w 7537141"/>
              <a:gd name="connsiteY0" fmla="*/ 0 h 1876693"/>
              <a:gd name="connsiteX1" fmla="*/ 6905951 w 7537141"/>
              <a:gd name="connsiteY1" fmla="*/ 0 h 1876693"/>
              <a:gd name="connsiteX2" fmla="*/ 7537141 w 7537141"/>
              <a:gd name="connsiteY2" fmla="*/ 938347 h 1876693"/>
              <a:gd name="connsiteX3" fmla="*/ 6979500 w 7537141"/>
              <a:gd name="connsiteY3" fmla="*/ 1876693 h 1876693"/>
              <a:gd name="connsiteX4" fmla="*/ 5539 w 7537141"/>
              <a:gd name="connsiteY4" fmla="*/ 1876693 h 1876693"/>
              <a:gd name="connsiteX5" fmla="*/ 0 w 7537141"/>
              <a:gd name="connsiteY5" fmla="*/ 990243 h 1876693"/>
              <a:gd name="connsiteX6" fmla="*/ 5538 w 7537141"/>
              <a:gd name="connsiteY6" fmla="*/ 0 h 1876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537141" h="1876693">
                <a:moveTo>
                  <a:pt x="5538" y="0"/>
                </a:moveTo>
                <a:lnTo>
                  <a:pt x="6905951" y="0"/>
                </a:lnTo>
                <a:lnTo>
                  <a:pt x="7537141" y="938347"/>
                </a:lnTo>
                <a:lnTo>
                  <a:pt x="6979500" y="1876693"/>
                </a:lnTo>
                <a:lnTo>
                  <a:pt x="5539" y="1876693"/>
                </a:lnTo>
                <a:cubicBezTo>
                  <a:pt x="3693" y="1581210"/>
                  <a:pt x="1846" y="1285726"/>
                  <a:pt x="0" y="990243"/>
                </a:cubicBezTo>
                <a:lnTo>
                  <a:pt x="5538" y="0"/>
                </a:lnTo>
                <a:close/>
              </a:path>
            </a:pathLst>
          </a:custGeom>
          <a:solidFill>
            <a:schemeClr val="bg1">
              <a:alpha val="31000"/>
            </a:schemeClr>
          </a:solidFill>
          <a:ln w="285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a:p>
        </p:txBody>
      </p:sp>
      <p:pic>
        <p:nvPicPr>
          <p:cNvPr id="1028" name="Picture 3"/>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858501" y="3800475"/>
            <a:ext cx="1255713" cy="124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54772519"/>
      </p:ext>
    </p:extLst>
  </p:cSld>
  <p:clrMap bg1="lt1" tx1="dk1" bg2="lt2" tx2="dk2" accent1="accent1" accent2="accent2" accent3="accent3" accent4="accent4" accent5="accent5" accent6="accent6" hlink="hlink" folHlink="folHlink"/>
  <p:sldLayoutIdLst>
    <p:sldLayoutId id="2147483670" r:id="rId1"/>
  </p:sldLayoutIdLst>
  <p:txStyles>
    <p:titleStyle>
      <a:lvl1pPr algn="l"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rtl="0" eaLnBrk="0" fontAlgn="base" hangingPunct="0">
        <a:lnSpc>
          <a:spcPct val="90000"/>
        </a:lnSpc>
        <a:spcBef>
          <a:spcPct val="0"/>
        </a:spcBef>
        <a:spcAft>
          <a:spcPct val="0"/>
        </a:spcAft>
        <a:defRPr sz="3300">
          <a:solidFill>
            <a:schemeClr val="tx1"/>
          </a:solidFill>
          <a:latin typeface="Arial Black" panose="020B0A04020102020204" pitchFamily="34" charset="0"/>
        </a:defRPr>
      </a:lvl2pPr>
      <a:lvl3pPr algn="l" rtl="0" eaLnBrk="0" fontAlgn="base" hangingPunct="0">
        <a:lnSpc>
          <a:spcPct val="90000"/>
        </a:lnSpc>
        <a:spcBef>
          <a:spcPct val="0"/>
        </a:spcBef>
        <a:spcAft>
          <a:spcPct val="0"/>
        </a:spcAft>
        <a:defRPr sz="3300">
          <a:solidFill>
            <a:schemeClr val="tx1"/>
          </a:solidFill>
          <a:latin typeface="Arial Black" panose="020B0A04020102020204" pitchFamily="34" charset="0"/>
        </a:defRPr>
      </a:lvl3pPr>
      <a:lvl4pPr algn="l" rtl="0" eaLnBrk="0" fontAlgn="base" hangingPunct="0">
        <a:lnSpc>
          <a:spcPct val="90000"/>
        </a:lnSpc>
        <a:spcBef>
          <a:spcPct val="0"/>
        </a:spcBef>
        <a:spcAft>
          <a:spcPct val="0"/>
        </a:spcAft>
        <a:defRPr sz="3300">
          <a:solidFill>
            <a:schemeClr val="tx1"/>
          </a:solidFill>
          <a:latin typeface="Arial Black" panose="020B0A04020102020204" pitchFamily="34" charset="0"/>
        </a:defRPr>
      </a:lvl4pPr>
      <a:lvl5pPr algn="l" rtl="0" eaLnBrk="0" fontAlgn="base" hangingPunct="0">
        <a:lnSpc>
          <a:spcPct val="90000"/>
        </a:lnSpc>
        <a:spcBef>
          <a:spcPct val="0"/>
        </a:spcBef>
        <a:spcAft>
          <a:spcPct val="0"/>
        </a:spcAft>
        <a:defRPr sz="3300">
          <a:solidFill>
            <a:schemeClr val="tx1"/>
          </a:solidFill>
          <a:latin typeface="Arial Black" panose="020B0A04020102020204" pitchFamily="34" charset="0"/>
        </a:defRPr>
      </a:lvl5pPr>
      <a:lvl6pPr marL="342900" algn="l" rtl="0" fontAlgn="base">
        <a:lnSpc>
          <a:spcPct val="90000"/>
        </a:lnSpc>
        <a:spcBef>
          <a:spcPct val="0"/>
        </a:spcBef>
        <a:spcAft>
          <a:spcPct val="0"/>
        </a:spcAft>
        <a:defRPr sz="3300">
          <a:solidFill>
            <a:schemeClr val="tx1"/>
          </a:solidFill>
          <a:latin typeface="Arial Black" panose="020B0A04020102020204" pitchFamily="34" charset="0"/>
        </a:defRPr>
      </a:lvl6pPr>
      <a:lvl7pPr marL="685800" algn="l" rtl="0" fontAlgn="base">
        <a:lnSpc>
          <a:spcPct val="90000"/>
        </a:lnSpc>
        <a:spcBef>
          <a:spcPct val="0"/>
        </a:spcBef>
        <a:spcAft>
          <a:spcPct val="0"/>
        </a:spcAft>
        <a:defRPr sz="3300">
          <a:solidFill>
            <a:schemeClr val="tx1"/>
          </a:solidFill>
          <a:latin typeface="Arial Black" panose="020B0A04020102020204" pitchFamily="34" charset="0"/>
        </a:defRPr>
      </a:lvl7pPr>
      <a:lvl8pPr marL="1028700" algn="l" rtl="0" fontAlgn="base">
        <a:lnSpc>
          <a:spcPct val="90000"/>
        </a:lnSpc>
        <a:spcBef>
          <a:spcPct val="0"/>
        </a:spcBef>
        <a:spcAft>
          <a:spcPct val="0"/>
        </a:spcAft>
        <a:defRPr sz="3300">
          <a:solidFill>
            <a:schemeClr val="tx1"/>
          </a:solidFill>
          <a:latin typeface="Arial Black" panose="020B0A04020102020204" pitchFamily="34" charset="0"/>
        </a:defRPr>
      </a:lvl8pPr>
      <a:lvl9pPr marL="1371600" algn="l" rtl="0" fontAlgn="base">
        <a:lnSpc>
          <a:spcPct val="90000"/>
        </a:lnSpc>
        <a:spcBef>
          <a:spcPct val="0"/>
        </a:spcBef>
        <a:spcAft>
          <a:spcPct val="0"/>
        </a:spcAft>
        <a:defRPr sz="3300">
          <a:solidFill>
            <a:schemeClr val="tx1"/>
          </a:solidFill>
          <a:latin typeface="Arial Black" panose="020B0A04020102020204" pitchFamily="34" charset="0"/>
        </a:defRPr>
      </a:lvl9pPr>
    </p:titleStyle>
    <p:bodyStyle>
      <a:lvl1pPr marL="171450" indent="-171450" algn="l"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0" fontAlgn="base" hangingPunct="0">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usarmy.knox.hrc.mbx.tagd-flpb@army.mil" TargetMode="External"/><Relationship Id="rId2" Type="http://schemas.openxmlformats.org/officeDocument/2006/relationships/hyperlink" Target="mailto:Andrew.r.kemp.mil@army.mil" TargetMode="External"/><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a:spLocks noChangeArrowheads="1"/>
          </p:cNvSpPr>
          <p:nvPr/>
        </p:nvSpPr>
        <p:spPr bwMode="auto">
          <a:xfrm>
            <a:off x="5448299" y="3535363"/>
            <a:ext cx="5302431" cy="19082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dirty="0">
                <a:ln>
                  <a:noFill/>
                </a:ln>
                <a:solidFill>
                  <a:prstClr val="black"/>
                </a:solidFill>
                <a:effectLst/>
                <a:uLnTx/>
                <a:uFillTx/>
              </a:rPr>
              <a:t>Language </a:t>
            </a:r>
            <a:r>
              <a:rPr lang="en-US" altLang="en-US" sz="2800" b="1" dirty="0">
                <a:solidFill>
                  <a:prstClr val="black"/>
                </a:solidFill>
              </a:rPr>
              <a:t>Brief</a:t>
            </a:r>
            <a:endParaRPr kumimoji="0" lang="en-US" altLang="en-US" sz="2800" b="1" i="0" u="none" strike="noStrike" kern="1200" cap="none" spc="0" normalizeH="0" baseline="0" noProof="0" dirty="0">
              <a:ln>
                <a:noFill/>
              </a:ln>
              <a:solidFill>
                <a:prstClr val="black"/>
              </a:solidFill>
              <a:effectLst/>
              <a:uLnTx/>
              <a:uFillTx/>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en-US" altLang="en-US" dirty="0">
                <a:solidFill>
                  <a:prstClr val="black"/>
                </a:solidFill>
              </a:rPr>
              <a:t>LTC Andrew Kemp (48E)</a:t>
            </a:r>
          </a:p>
          <a:p>
            <a:pPr marL="0" marR="0" lvl="0" indent="0" algn="l" defTabSz="914400" rtl="0" eaLnBrk="1" fontAlgn="base" latinLnBrk="0" hangingPunct="1">
              <a:lnSpc>
                <a:spcPct val="100000"/>
              </a:lnSpc>
              <a:spcBef>
                <a:spcPct val="0"/>
              </a:spcBef>
              <a:spcAft>
                <a:spcPct val="0"/>
              </a:spcAft>
              <a:buClrTx/>
              <a:buSzTx/>
              <a:buFontTx/>
              <a:buNone/>
              <a:tabLst/>
              <a:defRPr/>
            </a:pPr>
            <a:r>
              <a:rPr lang="en-US" altLang="en-US" noProof="0" dirty="0">
                <a:solidFill>
                  <a:prstClr val="black"/>
                </a:solidFill>
              </a:rPr>
              <a:t>FAO Proponent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HQDA</a:t>
            </a:r>
            <a:r>
              <a:rPr kumimoji="0" lang="en-US" altLang="en-US" sz="1800" b="0" i="0" u="none" strike="noStrike" kern="1200" cap="none" spc="0" normalizeH="0" noProof="0" dirty="0">
                <a:ln>
                  <a:noFill/>
                </a:ln>
                <a:solidFill>
                  <a:prstClr val="black"/>
                </a:solidFill>
                <a:effectLst/>
                <a:uLnTx/>
                <a:uFillTx/>
                <a:latin typeface="Arial" panose="020B0604020202020204" pitchFamily="34" charset="0"/>
                <a:ea typeface="+mn-ea"/>
                <a:cs typeface="+mn-cs"/>
              </a:rPr>
              <a:t> DCS G-35 </a:t>
            </a: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Strategy,</a:t>
            </a:r>
            <a:r>
              <a:rPr kumimoji="0" lang="en-US" altLang="en-US" sz="1800" b="0" i="0" u="none" strike="noStrike" kern="1200" cap="none" spc="0" normalizeH="0" noProof="0" dirty="0">
                <a:ln>
                  <a:noFill/>
                </a:ln>
                <a:solidFill>
                  <a:prstClr val="black"/>
                </a:solidFill>
                <a:effectLst/>
                <a:uLnTx/>
                <a:uFillTx/>
                <a:latin typeface="Arial" panose="020B0604020202020204" pitchFamily="34" charset="0"/>
                <a:ea typeface="+mn-ea"/>
                <a:cs typeface="+mn-cs"/>
              </a:rPr>
              <a:t> Plans, and Policy</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800" b="0" i="0" u="none" strike="noStrike" kern="1200" cap="none" spc="0" normalizeH="0" noProof="0" dirty="0">
                <a:ln>
                  <a:noFill/>
                </a:ln>
                <a:solidFill>
                  <a:prstClr val="black"/>
                </a:solidFill>
                <a:effectLst/>
                <a:uLnTx/>
                <a:uFillTx/>
                <a:latin typeface="Arial" panose="020B0604020202020204" pitchFamily="34" charset="0"/>
                <a:ea typeface="+mn-ea"/>
                <a:cs typeface="+mn-cs"/>
              </a:rPr>
              <a:t> January</a:t>
            </a: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mn-cs"/>
              </a:rPr>
              <a:t> 2024</a:t>
            </a:r>
          </a:p>
        </p:txBody>
      </p:sp>
    </p:spTree>
    <p:extLst>
      <p:ext uri="{BB962C8B-B14F-4D97-AF65-F5344CB8AC3E}">
        <p14:creationId xmlns:p14="http://schemas.microsoft.com/office/powerpoint/2010/main" val="3650757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5909" y="96254"/>
            <a:ext cx="8226451" cy="600500"/>
          </a:xfrm>
          <a:prstGeom prst="rect">
            <a:avLst/>
          </a:prstGeom>
        </p:spPr>
        <p:txBody>
          <a:bodyPr/>
          <a:lstStyle/>
          <a:p>
            <a:r>
              <a:rPr lang="en-US" sz="2800" dirty="0"/>
              <a:t>Agenda</a:t>
            </a:r>
            <a:endParaRPr lang="en-US" dirty="0"/>
          </a:p>
        </p:txBody>
      </p:sp>
      <p:sp>
        <p:nvSpPr>
          <p:cNvPr id="4" name="TextBox 3">
            <a:extLst>
              <a:ext uri="{FF2B5EF4-FFF2-40B4-BE49-F238E27FC236}">
                <a16:creationId xmlns:a16="http://schemas.microsoft.com/office/drawing/2014/main" id="{0D2182C2-DF38-4C37-8A9F-BD913C3BDD09}"/>
              </a:ext>
            </a:extLst>
          </p:cNvPr>
          <p:cNvSpPr txBox="1"/>
          <p:nvPr/>
        </p:nvSpPr>
        <p:spPr>
          <a:xfrm>
            <a:off x="650240" y="1930400"/>
            <a:ext cx="11318240" cy="3447098"/>
          </a:xfrm>
          <a:prstGeom prst="rect">
            <a:avLst/>
          </a:prstGeom>
          <a:noFill/>
        </p:spPr>
        <p:txBody>
          <a:bodyPr wrap="square" rtlCol="0">
            <a:spAutoFit/>
          </a:bodyPr>
          <a:lstStyle/>
          <a:p>
            <a:pPr marL="571500" indent="-571500">
              <a:buFont typeface="Arial" panose="020B0604020202020204" pitchFamily="34" charset="0"/>
              <a:buChar char="•"/>
            </a:pPr>
            <a:r>
              <a:rPr lang="en-US" sz="4000" dirty="0"/>
              <a:t>STANDARDS</a:t>
            </a:r>
          </a:p>
          <a:p>
            <a:pPr marL="571500" indent="-571500">
              <a:buFont typeface="Arial" panose="020B0604020202020204" pitchFamily="34" charset="0"/>
              <a:buChar char="•"/>
            </a:pPr>
            <a:r>
              <a:rPr lang="en-US" sz="4000" dirty="0"/>
              <a:t>PAY</a:t>
            </a:r>
          </a:p>
          <a:p>
            <a:pPr marL="571500" indent="-571500">
              <a:buFont typeface="Arial" panose="020B0604020202020204" pitchFamily="34" charset="0"/>
              <a:buChar char="•"/>
            </a:pPr>
            <a:r>
              <a:rPr lang="en-US" sz="4000" dirty="0"/>
              <a:t>SUSTAINEMNT TRAINING</a:t>
            </a:r>
          </a:p>
          <a:p>
            <a:pPr marL="571500" indent="-571500">
              <a:buFont typeface="Arial" panose="020B0604020202020204" pitchFamily="34" charset="0"/>
              <a:buChar char="•"/>
            </a:pPr>
            <a:r>
              <a:rPr lang="en-US" sz="4000" dirty="0"/>
              <a:t>CLANG MEMOS</a:t>
            </a:r>
          </a:p>
          <a:p>
            <a:pPr marL="571500" indent="-571500">
              <a:buFont typeface="Arial" panose="020B0604020202020204" pitchFamily="34" charset="0"/>
              <a:buChar char="•"/>
            </a:pPr>
            <a:r>
              <a:rPr lang="en-US" sz="4000" dirty="0"/>
              <a:t>POINTS OF CONTACT</a:t>
            </a:r>
          </a:p>
          <a:p>
            <a:endParaRPr lang="en-US" dirty="0"/>
          </a:p>
        </p:txBody>
      </p:sp>
    </p:spTree>
    <p:extLst>
      <p:ext uri="{BB962C8B-B14F-4D97-AF65-F5344CB8AC3E}">
        <p14:creationId xmlns:p14="http://schemas.microsoft.com/office/powerpoint/2010/main" val="25375393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39C64-C260-4716-95FB-300B1D477ACF}"/>
              </a:ext>
            </a:extLst>
          </p:cNvPr>
          <p:cNvSpPr>
            <a:spLocks noGrp="1"/>
          </p:cNvSpPr>
          <p:nvPr>
            <p:ph type="title"/>
          </p:nvPr>
        </p:nvSpPr>
        <p:spPr/>
        <p:txBody>
          <a:bodyPr/>
          <a:lstStyle/>
          <a:p>
            <a:r>
              <a:rPr lang="en-US" dirty="0"/>
              <a:t>STANDARDS</a:t>
            </a:r>
          </a:p>
        </p:txBody>
      </p:sp>
      <p:sp>
        <p:nvSpPr>
          <p:cNvPr id="3" name="TextBox 2">
            <a:extLst>
              <a:ext uri="{FF2B5EF4-FFF2-40B4-BE49-F238E27FC236}">
                <a16:creationId xmlns:a16="http://schemas.microsoft.com/office/drawing/2014/main" id="{14CFBA4E-B09A-4AAA-9B8D-68318C5BBA2F}"/>
              </a:ext>
            </a:extLst>
          </p:cNvPr>
          <p:cNvSpPr txBox="1"/>
          <p:nvPr/>
        </p:nvSpPr>
        <p:spPr>
          <a:xfrm>
            <a:off x="172720" y="1168400"/>
            <a:ext cx="11836400" cy="3416320"/>
          </a:xfrm>
          <a:prstGeom prst="rect">
            <a:avLst/>
          </a:prstGeom>
          <a:noFill/>
        </p:spPr>
        <p:txBody>
          <a:bodyPr wrap="square" rtlCol="0">
            <a:spAutoFit/>
          </a:bodyPr>
          <a:lstStyle/>
          <a:p>
            <a:r>
              <a:rPr lang="en-US" b="1" dirty="0"/>
              <a:t>DLI/FLC GRADUATION STANDARD</a:t>
            </a:r>
          </a:p>
          <a:p>
            <a:r>
              <a:rPr lang="en-US" dirty="0"/>
              <a:t>- 2/2/1+ on the DLPT (will receive a failed to meet course standards AER if not achieved)</a:t>
            </a:r>
          </a:p>
          <a:p>
            <a:br>
              <a:rPr lang="en-US" dirty="0"/>
            </a:br>
            <a:r>
              <a:rPr lang="en-US" b="1" dirty="0"/>
              <a:t>ARMY MINIMUM LINGUIST PROFICIENCY REQUREMENT</a:t>
            </a:r>
          </a:p>
          <a:p>
            <a:pPr marL="285750" indent="-285750">
              <a:buFontTx/>
              <a:buChar char="-"/>
            </a:pPr>
            <a:r>
              <a:rPr lang="en-US" dirty="0"/>
              <a:t>2/2 in any two modalities (Two skill OPI no longer accepted for FAOs) </a:t>
            </a:r>
          </a:p>
          <a:p>
            <a:pPr marL="285750" indent="-285750">
              <a:buFontTx/>
              <a:buChar char="-"/>
            </a:pPr>
            <a:endParaRPr lang="en-US" dirty="0"/>
          </a:p>
          <a:p>
            <a:pPr marL="285750" indent="-285750">
              <a:buFontTx/>
              <a:buChar char="-"/>
            </a:pPr>
            <a:r>
              <a:rPr lang="en-US" dirty="0"/>
              <a:t>a. </a:t>
            </a:r>
            <a:r>
              <a:rPr lang="en-US" dirty="0">
                <a:highlight>
                  <a:srgbClr val="FFFF00"/>
                </a:highlight>
              </a:rPr>
              <a:t>The Army’s minimum linguist proficiency standard is level 2 (limited working proficiency) in any two </a:t>
            </a:r>
            <a:r>
              <a:rPr lang="en-US" dirty="0" err="1">
                <a:highlight>
                  <a:srgbClr val="FFFF00"/>
                </a:highlight>
              </a:rPr>
              <a:t>modali</a:t>
            </a:r>
            <a:r>
              <a:rPr lang="en-US" dirty="0">
                <a:highlight>
                  <a:srgbClr val="FFFF00"/>
                </a:highlight>
              </a:rPr>
              <a:t>-ties as delineated by the interagency language roundtable (ILR) for all linguists, USACAPOC Soldiers, and ARSOF Soldiers.</a:t>
            </a:r>
            <a:r>
              <a:rPr lang="en-US" dirty="0"/>
              <a:t> </a:t>
            </a:r>
            <a:r>
              <a:rPr lang="en-US" b="1" i="1" dirty="0"/>
              <a:t>(AR 11-6 Army Foreign Language Program, Chapter 2 Paragraph 5 – Proficiency Standards)</a:t>
            </a:r>
          </a:p>
          <a:p>
            <a:pPr marL="285750" indent="-285750">
              <a:buFontTx/>
              <a:buChar char="-"/>
            </a:pPr>
            <a:endParaRPr lang="en-US" i="1" dirty="0"/>
          </a:p>
          <a:p>
            <a:pPr marL="285750" indent="-285750">
              <a:buFontTx/>
              <a:buChar char="-"/>
            </a:pPr>
            <a:r>
              <a:rPr lang="en-US" b="1" dirty="0"/>
              <a:t>2/2 in any two modalities is not the goal, it is the minimum Army training standard that will allow you to check the box as language complete and not be in danger of being returned to your basic branch. </a:t>
            </a:r>
          </a:p>
        </p:txBody>
      </p:sp>
    </p:spTree>
    <p:extLst>
      <p:ext uri="{BB962C8B-B14F-4D97-AF65-F5344CB8AC3E}">
        <p14:creationId xmlns:p14="http://schemas.microsoft.com/office/powerpoint/2010/main" val="2300358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E82A2-888D-4340-8421-834DC4F95C45}"/>
              </a:ext>
            </a:extLst>
          </p:cNvPr>
          <p:cNvSpPr>
            <a:spLocks noGrp="1"/>
          </p:cNvSpPr>
          <p:nvPr>
            <p:ph type="title"/>
          </p:nvPr>
        </p:nvSpPr>
        <p:spPr/>
        <p:txBody>
          <a:bodyPr/>
          <a:lstStyle/>
          <a:p>
            <a:r>
              <a:rPr lang="en-US" dirty="0"/>
              <a:t>Foreign Language Proficiency Bonus (FLPB)</a:t>
            </a:r>
          </a:p>
        </p:txBody>
      </p:sp>
      <p:pic>
        <p:nvPicPr>
          <p:cNvPr id="4" name="Picture 3">
            <a:extLst>
              <a:ext uri="{FF2B5EF4-FFF2-40B4-BE49-F238E27FC236}">
                <a16:creationId xmlns:a16="http://schemas.microsoft.com/office/drawing/2014/main" id="{294B77F3-220B-4345-A754-3FE97582EB97}"/>
              </a:ext>
            </a:extLst>
          </p:cNvPr>
          <p:cNvPicPr>
            <a:picLocks noChangeAspect="1"/>
          </p:cNvPicPr>
          <p:nvPr/>
        </p:nvPicPr>
        <p:blipFill>
          <a:blip r:embed="rId2"/>
          <a:stretch>
            <a:fillRect/>
          </a:stretch>
        </p:blipFill>
        <p:spPr>
          <a:xfrm>
            <a:off x="3054541" y="1169490"/>
            <a:ext cx="9020619" cy="5314525"/>
          </a:xfrm>
          <a:prstGeom prst="rect">
            <a:avLst/>
          </a:prstGeom>
        </p:spPr>
      </p:pic>
      <p:sp>
        <p:nvSpPr>
          <p:cNvPr id="6" name="TextBox 5">
            <a:extLst>
              <a:ext uri="{FF2B5EF4-FFF2-40B4-BE49-F238E27FC236}">
                <a16:creationId xmlns:a16="http://schemas.microsoft.com/office/drawing/2014/main" id="{38DBBC51-32F6-49D7-A217-588BFC9472E6}"/>
              </a:ext>
            </a:extLst>
          </p:cNvPr>
          <p:cNvSpPr txBox="1"/>
          <p:nvPr/>
        </p:nvSpPr>
        <p:spPr>
          <a:xfrm>
            <a:off x="116840" y="1336161"/>
            <a:ext cx="3185160" cy="3231654"/>
          </a:xfrm>
          <a:prstGeom prst="rect">
            <a:avLst/>
          </a:prstGeom>
          <a:noFill/>
        </p:spPr>
        <p:txBody>
          <a:bodyPr wrap="square">
            <a:spAutoFit/>
          </a:bodyPr>
          <a:lstStyle/>
          <a:p>
            <a:pPr algn="l"/>
            <a:endParaRPr lang="en-US" sz="1200" b="0" i="0" u="none" strike="noStrike" baseline="0" dirty="0">
              <a:solidFill>
                <a:srgbClr val="000000"/>
              </a:solidFill>
              <a:latin typeface="Times New Roman" panose="02020603050405020304" pitchFamily="18" charset="0"/>
            </a:endParaRPr>
          </a:p>
          <a:p>
            <a:r>
              <a:rPr lang="en-US" sz="1200" b="0" i="0" u="none" strike="noStrike" baseline="0" dirty="0">
                <a:solidFill>
                  <a:srgbClr val="000000"/>
                </a:solidFill>
                <a:latin typeface="Times New Roman" panose="02020603050405020304" pitchFamily="18" charset="0"/>
              </a:rPr>
              <a:t> </a:t>
            </a:r>
            <a:r>
              <a:rPr lang="en-US" sz="2000" b="1" i="0" u="none" strike="noStrike" baseline="0" dirty="0">
                <a:solidFill>
                  <a:srgbClr val="000000"/>
                </a:solidFill>
                <a:latin typeface="Times New Roman" panose="02020603050405020304" pitchFamily="18" charset="0"/>
              </a:rPr>
              <a:t>D</a:t>
            </a:r>
            <a:r>
              <a:rPr lang="en-US" sz="1600" b="1" i="0" u="none" strike="noStrike" baseline="0" dirty="0">
                <a:solidFill>
                  <a:srgbClr val="000000"/>
                </a:solidFill>
                <a:latin typeface="Times New Roman" panose="02020603050405020304" pitchFamily="18" charset="0"/>
              </a:rPr>
              <a:t>O</a:t>
            </a:r>
            <a:r>
              <a:rPr lang="en-US" sz="2000" b="1" i="0" u="none" strike="noStrike" baseline="0" dirty="0">
                <a:solidFill>
                  <a:srgbClr val="000000"/>
                </a:solidFill>
                <a:latin typeface="Times New Roman" panose="02020603050405020304" pitchFamily="18" charset="0"/>
              </a:rPr>
              <a:t>D I</a:t>
            </a:r>
            <a:r>
              <a:rPr lang="en-US" sz="1600" b="1" i="0" u="none" strike="noStrike" baseline="0" dirty="0">
                <a:solidFill>
                  <a:srgbClr val="000000"/>
                </a:solidFill>
                <a:latin typeface="Times New Roman" panose="02020603050405020304" pitchFamily="18" charset="0"/>
              </a:rPr>
              <a:t>NSTRUCTION </a:t>
            </a:r>
            <a:r>
              <a:rPr lang="en-US" sz="2000" b="1" i="0" u="none" strike="noStrike" baseline="0" dirty="0">
                <a:solidFill>
                  <a:srgbClr val="000000"/>
                </a:solidFill>
                <a:latin typeface="Times New Roman" panose="02020603050405020304" pitchFamily="18" charset="0"/>
              </a:rPr>
              <a:t>1340.27 </a:t>
            </a:r>
          </a:p>
          <a:p>
            <a:pPr algn="ctr"/>
            <a:r>
              <a:rPr lang="en-US" sz="2000" b="0" i="0" u="none" strike="noStrike" baseline="0" dirty="0">
                <a:solidFill>
                  <a:srgbClr val="000000"/>
                </a:solidFill>
                <a:latin typeface="Times New Roman" panose="02020603050405020304" pitchFamily="18" charset="0"/>
              </a:rPr>
              <a:t>M</a:t>
            </a:r>
            <a:r>
              <a:rPr lang="en-US" sz="1600" b="0" i="0" u="none" strike="noStrike" baseline="0" dirty="0">
                <a:solidFill>
                  <a:srgbClr val="000000"/>
                </a:solidFill>
                <a:latin typeface="Times New Roman" panose="02020603050405020304" pitchFamily="18" charset="0"/>
              </a:rPr>
              <a:t>ILITARY </a:t>
            </a:r>
            <a:r>
              <a:rPr lang="en-US" sz="2000" b="0" i="0" u="none" strike="noStrike" baseline="0" dirty="0">
                <a:solidFill>
                  <a:srgbClr val="000000"/>
                </a:solidFill>
                <a:latin typeface="Times New Roman" panose="02020603050405020304" pitchFamily="18" charset="0"/>
              </a:rPr>
              <a:t>F</a:t>
            </a:r>
            <a:r>
              <a:rPr lang="en-US" sz="1600" b="0" i="0" u="none" strike="noStrike" baseline="0" dirty="0">
                <a:solidFill>
                  <a:srgbClr val="000000"/>
                </a:solidFill>
                <a:latin typeface="Times New Roman" panose="02020603050405020304" pitchFamily="18" charset="0"/>
              </a:rPr>
              <a:t>OREIGN </a:t>
            </a:r>
            <a:r>
              <a:rPr lang="en-US" sz="2000" b="0" i="0" u="none" strike="noStrike" baseline="0" dirty="0">
                <a:solidFill>
                  <a:srgbClr val="000000"/>
                </a:solidFill>
                <a:latin typeface="Times New Roman" panose="02020603050405020304" pitchFamily="18" charset="0"/>
              </a:rPr>
              <a:t>L</a:t>
            </a:r>
            <a:r>
              <a:rPr lang="en-US" sz="1600" b="0" i="0" u="none" strike="noStrike" baseline="0" dirty="0">
                <a:solidFill>
                  <a:srgbClr val="000000"/>
                </a:solidFill>
                <a:latin typeface="Times New Roman" panose="02020603050405020304" pitchFamily="18" charset="0"/>
              </a:rPr>
              <a:t>ANGUAGE </a:t>
            </a:r>
            <a:r>
              <a:rPr lang="en-US" sz="2000" b="0" i="0" u="none" strike="noStrike" baseline="0" dirty="0">
                <a:solidFill>
                  <a:srgbClr val="000000"/>
                </a:solidFill>
                <a:latin typeface="Times New Roman" panose="02020603050405020304" pitchFamily="18" charset="0"/>
              </a:rPr>
              <a:t>S</a:t>
            </a:r>
            <a:r>
              <a:rPr lang="en-US" sz="1600" b="0" i="0" u="none" strike="noStrike" baseline="0" dirty="0">
                <a:solidFill>
                  <a:srgbClr val="000000"/>
                </a:solidFill>
                <a:latin typeface="Times New Roman" panose="02020603050405020304" pitchFamily="18" charset="0"/>
              </a:rPr>
              <a:t>KILL </a:t>
            </a:r>
            <a:r>
              <a:rPr lang="en-US" sz="2000" b="0" i="0" u="none" strike="noStrike" baseline="0" dirty="0">
                <a:solidFill>
                  <a:srgbClr val="000000"/>
                </a:solidFill>
                <a:latin typeface="Times New Roman" panose="02020603050405020304" pitchFamily="18" charset="0"/>
              </a:rPr>
              <a:t>P</a:t>
            </a:r>
            <a:r>
              <a:rPr lang="en-US" sz="1600" b="0" i="0" u="none" strike="noStrike" baseline="0" dirty="0">
                <a:solidFill>
                  <a:srgbClr val="000000"/>
                </a:solidFill>
                <a:latin typeface="Times New Roman" panose="02020603050405020304" pitchFamily="18" charset="0"/>
              </a:rPr>
              <a:t>ROFICIENCY </a:t>
            </a:r>
            <a:r>
              <a:rPr lang="en-US" sz="2000" b="0" i="0" u="none" strike="noStrike" baseline="0" dirty="0">
                <a:solidFill>
                  <a:srgbClr val="000000"/>
                </a:solidFill>
                <a:latin typeface="Times New Roman" panose="02020603050405020304" pitchFamily="18" charset="0"/>
              </a:rPr>
              <a:t>B</a:t>
            </a:r>
            <a:r>
              <a:rPr lang="en-US" sz="1600" b="0" i="0" u="none" strike="noStrike" baseline="0" dirty="0">
                <a:solidFill>
                  <a:srgbClr val="000000"/>
                </a:solidFill>
                <a:latin typeface="Times New Roman" panose="02020603050405020304" pitchFamily="18" charset="0"/>
              </a:rPr>
              <a:t>ONUSES</a:t>
            </a:r>
          </a:p>
          <a:p>
            <a:pPr algn="ctr"/>
            <a:endParaRPr lang="en-US" sz="1600" dirty="0">
              <a:solidFill>
                <a:srgbClr val="000000"/>
              </a:solidFill>
              <a:latin typeface="Times New Roman" panose="02020603050405020304" pitchFamily="18" charset="0"/>
            </a:endParaRPr>
          </a:p>
          <a:p>
            <a:pPr algn="ctr"/>
            <a:r>
              <a:rPr lang="en-US" sz="1600" b="0" i="1" u="none" strike="noStrike" baseline="0" dirty="0">
                <a:solidFill>
                  <a:srgbClr val="000000"/>
                </a:solidFill>
                <a:latin typeface="Times New Roman" panose="02020603050405020304" pitchFamily="18" charset="0"/>
              </a:rPr>
              <a:t>Must be implemented NLT FEB 2023 </a:t>
            </a:r>
          </a:p>
          <a:p>
            <a:pPr algn="ctr"/>
            <a:endParaRPr lang="en-US" sz="1600" i="1" dirty="0">
              <a:solidFill>
                <a:srgbClr val="000000"/>
              </a:solidFill>
              <a:latin typeface="Times New Roman" panose="02020603050405020304" pitchFamily="18" charset="0"/>
            </a:endParaRPr>
          </a:p>
          <a:p>
            <a:pPr algn="ctr"/>
            <a:r>
              <a:rPr lang="en-US" sz="1600" b="1" dirty="0">
                <a:solidFill>
                  <a:srgbClr val="000000"/>
                </a:solidFill>
                <a:latin typeface="Times New Roman" panose="02020603050405020304" pitchFamily="18" charset="0"/>
              </a:rPr>
              <a:t>If you assessed into FAO with a regionally appropriate language, you can get paid for it now. </a:t>
            </a:r>
            <a:endParaRPr lang="en-US" b="1" dirty="0"/>
          </a:p>
        </p:txBody>
      </p:sp>
    </p:spTree>
    <p:extLst>
      <p:ext uri="{BB962C8B-B14F-4D97-AF65-F5344CB8AC3E}">
        <p14:creationId xmlns:p14="http://schemas.microsoft.com/office/powerpoint/2010/main" val="3450483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7C0E5-2C4C-4534-90D3-9E181F7FF717}"/>
              </a:ext>
            </a:extLst>
          </p:cNvPr>
          <p:cNvSpPr>
            <a:spLocks noGrp="1"/>
          </p:cNvSpPr>
          <p:nvPr>
            <p:ph type="title"/>
          </p:nvPr>
        </p:nvSpPr>
        <p:spPr/>
        <p:txBody>
          <a:bodyPr/>
          <a:lstStyle/>
          <a:p>
            <a:r>
              <a:rPr lang="en-US" dirty="0"/>
              <a:t>LANGUAGE SUSTAINMENT TRAINING</a:t>
            </a:r>
          </a:p>
        </p:txBody>
      </p:sp>
      <p:sp>
        <p:nvSpPr>
          <p:cNvPr id="3" name="TextBox 2">
            <a:extLst>
              <a:ext uri="{FF2B5EF4-FFF2-40B4-BE49-F238E27FC236}">
                <a16:creationId xmlns:a16="http://schemas.microsoft.com/office/drawing/2014/main" id="{83AA829F-F54F-46C0-B7C4-ED1E6F1C12B2}"/>
              </a:ext>
            </a:extLst>
          </p:cNvPr>
          <p:cNvSpPr txBox="1"/>
          <p:nvPr/>
        </p:nvSpPr>
        <p:spPr>
          <a:xfrm>
            <a:off x="416560" y="1056640"/>
            <a:ext cx="11551920" cy="5078313"/>
          </a:xfrm>
          <a:prstGeom prst="rect">
            <a:avLst/>
          </a:prstGeom>
          <a:noFill/>
        </p:spPr>
        <p:txBody>
          <a:bodyPr wrap="square" rtlCol="0">
            <a:spAutoFit/>
          </a:bodyPr>
          <a:lstStyle/>
          <a:p>
            <a:pPr marL="285750" indent="-285750">
              <a:buFont typeface="Arial" panose="020B0604020202020204" pitchFamily="34" charset="0"/>
              <a:buChar char="•"/>
            </a:pPr>
            <a:r>
              <a:rPr lang="en-US" dirty="0"/>
              <a:t>… </a:t>
            </a:r>
            <a:r>
              <a:rPr lang="en-US" b="1" dirty="0"/>
              <a:t>all language dependent and language capable enlisted Soldiers, warrant officers, and officers are required to complete 160 consecutive hours of foreign language training or equivalent annually in their CLANG </a:t>
            </a:r>
            <a:r>
              <a:rPr lang="en-US" dirty="0">
                <a:highlight>
                  <a:srgbClr val="FFFF00"/>
                </a:highlight>
              </a:rPr>
              <a:t>(This will be reduced to 80 during the next revision)</a:t>
            </a:r>
            <a:br>
              <a:rPr lang="en-US" b="1" dirty="0">
                <a:highlight>
                  <a:srgbClr val="FFFF00"/>
                </a:highlight>
              </a:rPr>
            </a:br>
            <a:endParaRPr lang="en-US" dirty="0">
              <a:highlight>
                <a:srgbClr val="FFFF00"/>
              </a:highlight>
            </a:endParaRPr>
          </a:p>
          <a:p>
            <a:pPr marL="285750" indent="-285750">
              <a:buFont typeface="Arial" panose="020B0604020202020204" pitchFamily="34" charset="0"/>
              <a:buChar char="•"/>
            </a:pPr>
            <a:r>
              <a:rPr lang="en-US" b="1" dirty="0"/>
              <a:t>Training in their CLANG is the priority for all language dependent and language capable Soldiers </a:t>
            </a:r>
            <a:br>
              <a:rPr lang="en-US" b="1" dirty="0"/>
            </a:br>
            <a:endParaRPr lang="en-US" b="1" dirty="0"/>
          </a:p>
          <a:p>
            <a:pPr marL="285750" indent="-285750">
              <a:buFont typeface="Arial" panose="020B0604020202020204" pitchFamily="34" charset="0"/>
              <a:buChar char="•"/>
            </a:pPr>
            <a:r>
              <a:rPr lang="en-US" b="1" dirty="0"/>
              <a:t>Do not train additional languages until the Soldier completes their 160 hours of annual training (AT) in their CLANG and successfully passes their DLPT (for their CLANG). </a:t>
            </a:r>
          </a:p>
          <a:p>
            <a:pPr marL="285750" indent="-285750">
              <a:buFont typeface="Arial" panose="020B0604020202020204" pitchFamily="34" charset="0"/>
              <a:buChar char="•"/>
            </a:pPr>
            <a:endParaRPr lang="en-US" b="1" dirty="0"/>
          </a:p>
          <a:p>
            <a:pPr marL="285750" indent="-285750">
              <a:buFont typeface="Arial" panose="020B0604020202020204" pitchFamily="34" charset="0"/>
              <a:buChar char="•"/>
            </a:pPr>
            <a:r>
              <a:rPr lang="en-US" b="1" dirty="0">
                <a:highlight>
                  <a:srgbClr val="FFFF00"/>
                </a:highlight>
              </a:rPr>
              <a:t>(AR 11-6 Army Foreign Language Program, Chapter 3 Paragraph 2 – Unit Training: Command Language Programs)</a:t>
            </a:r>
          </a:p>
          <a:p>
            <a:endParaRPr lang="en-US" b="1" dirty="0"/>
          </a:p>
          <a:p>
            <a:pPr marL="285750" indent="-285750">
              <a:buFont typeface="Arial" panose="020B0604020202020204" pitchFamily="34" charset="0"/>
              <a:buChar char="•"/>
            </a:pPr>
            <a:r>
              <a:rPr lang="en-US" dirty="0"/>
              <a:t>Language Sustainment Programs are run by Command Language Program Managers (at the Army Service Component Commands for FAOs)</a:t>
            </a:r>
            <a:br>
              <a:rPr lang="en-US" dirty="0"/>
            </a:br>
            <a:endParaRPr lang="en-US" dirty="0"/>
          </a:p>
          <a:p>
            <a:pPr marL="285750" indent="-285750">
              <a:buFont typeface="Arial" panose="020B0604020202020204" pitchFamily="34" charset="0"/>
              <a:buChar char="•"/>
            </a:pPr>
            <a:r>
              <a:rPr lang="en-US" dirty="0"/>
              <a:t>FAO Proponent fills the CLPM manager role for FAOs who do not fall under an Army Service Component Command</a:t>
            </a:r>
          </a:p>
          <a:p>
            <a:pPr marL="285750" indent="-285750">
              <a:buFont typeface="Arial" panose="020B0604020202020204" pitchFamily="34" charset="0"/>
              <a:buChar char="•"/>
            </a:pPr>
            <a:endParaRPr lang="en-US" dirty="0">
              <a:highlight>
                <a:srgbClr val="FFFF00"/>
              </a:highlight>
            </a:endParaRPr>
          </a:p>
        </p:txBody>
      </p:sp>
    </p:spTree>
    <p:extLst>
      <p:ext uri="{BB962C8B-B14F-4D97-AF65-F5344CB8AC3E}">
        <p14:creationId xmlns:p14="http://schemas.microsoft.com/office/powerpoint/2010/main" val="3850030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61885-3986-4A1E-B7D1-871049E90D85}"/>
              </a:ext>
            </a:extLst>
          </p:cNvPr>
          <p:cNvSpPr>
            <a:spLocks noGrp="1"/>
          </p:cNvSpPr>
          <p:nvPr>
            <p:ph type="title"/>
          </p:nvPr>
        </p:nvSpPr>
        <p:spPr/>
        <p:txBody>
          <a:bodyPr/>
          <a:lstStyle/>
          <a:p>
            <a:r>
              <a:rPr lang="en-US" dirty="0"/>
              <a:t>CLANG MEMOs</a:t>
            </a:r>
          </a:p>
        </p:txBody>
      </p:sp>
      <p:sp>
        <p:nvSpPr>
          <p:cNvPr id="3" name="TextBox 2">
            <a:extLst>
              <a:ext uri="{FF2B5EF4-FFF2-40B4-BE49-F238E27FC236}">
                <a16:creationId xmlns:a16="http://schemas.microsoft.com/office/drawing/2014/main" id="{A2265C3A-6B31-49E4-8AEE-29334FC4AADD}"/>
              </a:ext>
            </a:extLst>
          </p:cNvPr>
          <p:cNvSpPr txBox="1"/>
          <p:nvPr/>
        </p:nvSpPr>
        <p:spPr>
          <a:xfrm>
            <a:off x="375920" y="1046480"/>
            <a:ext cx="11460480" cy="5078313"/>
          </a:xfrm>
          <a:prstGeom prst="rect">
            <a:avLst/>
          </a:prstGeom>
          <a:noFill/>
        </p:spPr>
        <p:txBody>
          <a:bodyPr wrap="square" rtlCol="0">
            <a:spAutoFit/>
          </a:bodyPr>
          <a:lstStyle/>
          <a:p>
            <a:pPr marL="285750" indent="-285750">
              <a:buFont typeface="Arial" panose="020B0604020202020204" pitchFamily="34" charset="0"/>
              <a:buChar char="•"/>
            </a:pPr>
            <a:r>
              <a:rPr lang="en-US" dirty="0"/>
              <a:t>CONTROL LANGUAGE MEMORANDUMS (CLANG MEMOs) ASSIGN SOLDIERS THE LANGUAGES FOR WHICH THEY ARE AUTHORIZED TO DRAW FLPB PAY</a:t>
            </a:r>
            <a:br>
              <a:rPr lang="en-US" dirty="0"/>
            </a:br>
            <a:endParaRPr lang="en-US" dirty="0"/>
          </a:p>
          <a:p>
            <a:pPr marL="285750" indent="-285750">
              <a:buFont typeface="Arial" panose="020B0604020202020204" pitchFamily="34" charset="0"/>
              <a:buChar char="•"/>
            </a:pPr>
            <a:r>
              <a:rPr lang="en-US" dirty="0"/>
              <a:t>IF YOU WANT TO KNOW MORE CHECK OUT THE FAO PROPONENT CLANG MEMO POLICY DATED 1 OCT 2022. (MILSUITE)</a:t>
            </a:r>
            <a:br>
              <a:rPr lang="en-US" dirty="0"/>
            </a:br>
            <a:endParaRPr lang="en-US" dirty="0"/>
          </a:p>
          <a:p>
            <a:pPr marL="285750" indent="-285750">
              <a:buFont typeface="Arial" panose="020B0604020202020204" pitchFamily="34" charset="0"/>
              <a:buChar char="•"/>
            </a:pPr>
            <a:r>
              <a:rPr lang="en-US" dirty="0"/>
              <a:t>CLANG MEMOS DO NOT EXPIRE UNLESS THERE IS A SPECIFIC EXPARATION DATE WRITTEN INTO THEM (FOR INSTANCE FOR AN OUT OF AOC ASSIGNMENT)</a:t>
            </a:r>
            <a:br>
              <a:rPr lang="en-US" dirty="0"/>
            </a:br>
            <a:endParaRPr lang="en-US" dirty="0"/>
          </a:p>
          <a:p>
            <a:pPr marL="285750" indent="-285750">
              <a:buFont typeface="Arial" panose="020B0604020202020204" pitchFamily="34" charset="0"/>
              <a:buChar char="•"/>
            </a:pPr>
            <a:r>
              <a:rPr lang="en-US" dirty="0"/>
              <a:t>CLANGs ARE DETERMINED BY FAO PROPONENT. IF YOU WANT TO REQUEST A PRIMARY CLANG CHANGE CONTACT ME.</a:t>
            </a:r>
            <a:br>
              <a:rPr lang="en-US" dirty="0"/>
            </a:br>
            <a:endParaRPr lang="en-US" dirty="0"/>
          </a:p>
          <a:p>
            <a:pPr marL="285750" indent="-285750">
              <a:buFont typeface="Arial" panose="020B0604020202020204" pitchFamily="34" charset="0"/>
              <a:buChar char="•"/>
            </a:pPr>
            <a:r>
              <a:rPr lang="en-US" dirty="0"/>
              <a:t>IF YOU WANT TO ADD A LANGUAGE TO YOUR CLANG MEMO YOU MUST MEET THE FOLLOWING CRITERIA</a:t>
            </a:r>
          </a:p>
          <a:p>
            <a:pPr marL="742950" lvl="1" indent="-285750">
              <a:buFont typeface="Arial" panose="020B0604020202020204" pitchFamily="34" charset="0"/>
              <a:buChar char="•"/>
            </a:pPr>
            <a:r>
              <a:rPr lang="en-US" dirty="0"/>
              <a:t>Must be a language spoken in your region</a:t>
            </a:r>
          </a:p>
          <a:p>
            <a:pPr marL="742950" lvl="1" indent="-285750">
              <a:buFont typeface="Arial" panose="020B0604020202020204" pitchFamily="34" charset="0"/>
              <a:buChar char="•"/>
            </a:pPr>
            <a:r>
              <a:rPr lang="en-US" dirty="0"/>
              <a:t>You must be at least a 2/2 in your primary CLANG</a:t>
            </a:r>
          </a:p>
          <a:p>
            <a:pPr marL="742950" lvl="1" indent="-285750">
              <a:buFont typeface="Arial" panose="020B0604020202020204" pitchFamily="34" charset="0"/>
              <a:buChar char="•"/>
            </a:pPr>
            <a:r>
              <a:rPr lang="en-US" dirty="0"/>
              <a:t>You must be at least a 2/2 in the language you are trying to add as an additional CLANG</a:t>
            </a:r>
            <a:br>
              <a:rPr lang="en-US" dirty="0"/>
            </a:br>
            <a:endParaRPr lang="en-US" dirty="0"/>
          </a:p>
        </p:txBody>
      </p:sp>
    </p:spTree>
    <p:extLst>
      <p:ext uri="{BB962C8B-B14F-4D97-AF65-F5344CB8AC3E}">
        <p14:creationId xmlns:p14="http://schemas.microsoft.com/office/powerpoint/2010/main" val="3237227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D4FF4-6147-4E77-AD59-61CAA3A9469C}"/>
              </a:ext>
            </a:extLst>
          </p:cNvPr>
          <p:cNvSpPr>
            <a:spLocks noGrp="1"/>
          </p:cNvSpPr>
          <p:nvPr>
            <p:ph type="title"/>
          </p:nvPr>
        </p:nvSpPr>
        <p:spPr/>
        <p:txBody>
          <a:bodyPr/>
          <a:lstStyle/>
          <a:p>
            <a:r>
              <a:rPr lang="en-US" dirty="0"/>
              <a:t>POINTS OF CONTACT</a:t>
            </a:r>
          </a:p>
        </p:txBody>
      </p:sp>
      <p:sp>
        <p:nvSpPr>
          <p:cNvPr id="3" name="TextBox 2">
            <a:extLst>
              <a:ext uri="{FF2B5EF4-FFF2-40B4-BE49-F238E27FC236}">
                <a16:creationId xmlns:a16="http://schemas.microsoft.com/office/drawing/2014/main" id="{1F25F734-68A4-452C-92BA-52B79238462E}"/>
              </a:ext>
            </a:extLst>
          </p:cNvPr>
          <p:cNvSpPr txBox="1"/>
          <p:nvPr/>
        </p:nvSpPr>
        <p:spPr>
          <a:xfrm>
            <a:off x="304800" y="1036320"/>
            <a:ext cx="5019040" cy="5355312"/>
          </a:xfrm>
          <a:prstGeom prst="rect">
            <a:avLst/>
          </a:prstGeom>
          <a:noFill/>
        </p:spPr>
        <p:txBody>
          <a:bodyPr wrap="square" rtlCol="0">
            <a:spAutoFit/>
          </a:bodyPr>
          <a:lstStyle/>
          <a:p>
            <a:r>
              <a:rPr lang="en-US" b="1" dirty="0"/>
              <a:t>FAO PROPONENT LANGUAGE LEAD</a:t>
            </a:r>
          </a:p>
          <a:p>
            <a:pPr marL="285750" indent="-285750">
              <a:buFont typeface="Arial" panose="020B0604020202020204" pitchFamily="34" charset="0"/>
              <a:buChar char="•"/>
            </a:pPr>
            <a:r>
              <a:rPr lang="en-US" dirty="0"/>
              <a:t>LTC Andrew Kemp</a:t>
            </a:r>
          </a:p>
          <a:p>
            <a:pPr marL="742950" lvl="1" indent="-285750">
              <a:buFont typeface="Arial" panose="020B0604020202020204" pitchFamily="34" charset="0"/>
              <a:buChar char="•"/>
            </a:pPr>
            <a:r>
              <a:rPr lang="en-US" dirty="0">
                <a:hlinkClick r:id="rId2"/>
              </a:rPr>
              <a:t>Andrew.r.kemp.mil@army.mil</a:t>
            </a:r>
            <a:endParaRPr lang="en-US" dirty="0"/>
          </a:p>
          <a:p>
            <a:pPr marL="742950" lvl="1" indent="-285750">
              <a:buFont typeface="Arial" panose="020B0604020202020204" pitchFamily="34" charset="0"/>
              <a:buChar char="•"/>
            </a:pPr>
            <a:r>
              <a:rPr lang="en-US" dirty="0"/>
              <a:t>703-545-9018</a:t>
            </a:r>
          </a:p>
          <a:p>
            <a:pPr marL="742950" lvl="1" indent="-285750">
              <a:buFontTx/>
              <a:buChar char="-"/>
            </a:pPr>
            <a:endParaRPr lang="en-US" dirty="0"/>
          </a:p>
          <a:p>
            <a:pPr marL="742950" lvl="1" indent="-285750">
              <a:buFontTx/>
              <a:buChar char="-"/>
            </a:pPr>
            <a:endParaRPr lang="en-US"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t>HRC Incentives and Compensation Branch (For FLPB related issues)</a:t>
            </a:r>
          </a:p>
          <a:p>
            <a:pPr marL="285750" indent="-285750">
              <a:buFont typeface="Arial" panose="020B0604020202020204" pitchFamily="34" charset="0"/>
              <a:buChar char="•"/>
            </a:pPr>
            <a:r>
              <a:rPr lang="en-US" dirty="0"/>
              <a:t>- </a:t>
            </a:r>
            <a:r>
              <a:rPr lang="en-US" dirty="0">
                <a:hlinkClick r:id="rId3"/>
              </a:rPr>
              <a:t>usarmy.knox.hrc.mbx.tagd-flpb@army.mil</a:t>
            </a:r>
            <a:r>
              <a:rPr lang="en-US" dirty="0"/>
              <a:t> </a:t>
            </a:r>
          </a:p>
        </p:txBody>
      </p:sp>
      <p:pic>
        <p:nvPicPr>
          <p:cNvPr id="5" name="Picture 4">
            <a:extLst>
              <a:ext uri="{FF2B5EF4-FFF2-40B4-BE49-F238E27FC236}">
                <a16:creationId xmlns:a16="http://schemas.microsoft.com/office/drawing/2014/main" id="{68D2C810-5CF4-4FBC-94A1-512538EDA351}"/>
              </a:ext>
            </a:extLst>
          </p:cNvPr>
          <p:cNvPicPr>
            <a:picLocks noChangeAspect="1"/>
          </p:cNvPicPr>
          <p:nvPr/>
        </p:nvPicPr>
        <p:blipFill>
          <a:blip r:embed="rId4"/>
          <a:stretch>
            <a:fillRect/>
          </a:stretch>
        </p:blipFill>
        <p:spPr>
          <a:xfrm>
            <a:off x="5648325" y="748665"/>
            <a:ext cx="6238875" cy="6124575"/>
          </a:xfrm>
          <a:prstGeom prst="rect">
            <a:avLst/>
          </a:prstGeom>
        </p:spPr>
      </p:pic>
    </p:spTree>
    <p:extLst>
      <p:ext uri="{BB962C8B-B14F-4D97-AF65-F5344CB8AC3E}">
        <p14:creationId xmlns:p14="http://schemas.microsoft.com/office/powerpoint/2010/main" val="2903233804"/>
      </p:ext>
    </p:extLst>
  </p:cSld>
  <p:clrMapOvr>
    <a:masterClrMapping/>
  </p:clrMapOvr>
</p:sld>
</file>

<file path=ppt/theme/theme1.xml><?xml version="1.0" encoding="utf-8"?>
<a:theme xmlns:a="http://schemas.openxmlformats.org/drawingml/2006/main" name="3_Office Theme">
  <a:themeElements>
    <a:clrScheme name="Custom 1">
      <a:dk1>
        <a:srgbClr val="040300"/>
      </a:dk1>
      <a:lt1>
        <a:srgbClr val="FFFFFF"/>
      </a:lt1>
      <a:dk2>
        <a:srgbClr val="4C4D4C"/>
      </a:dk2>
      <a:lt2>
        <a:srgbClr val="E7E6E6"/>
      </a:lt2>
      <a:accent1>
        <a:srgbClr val="FDBD31"/>
      </a:accent1>
      <a:accent2>
        <a:srgbClr val="FCBE30"/>
      </a:accent2>
      <a:accent3>
        <a:srgbClr val="A5A5A5"/>
      </a:accent3>
      <a:accent4>
        <a:srgbClr val="FFC000"/>
      </a:accent4>
      <a:accent5>
        <a:srgbClr val="7F8516"/>
      </a:accent5>
      <a:accent6>
        <a:srgbClr val="D9E6F4"/>
      </a:accent6>
      <a:hlink>
        <a:srgbClr val="4E5612"/>
      </a:hlink>
      <a:folHlink>
        <a:srgbClr val="35370D"/>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357 TEMPLATE" id="{43FCD90D-5834-3B49-ABD0-1017A5C009B7}" vid="{9159A434-1DBE-044F-88B5-EFC56901C550}"/>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357 TEMPLATE" id="{43FCD90D-5834-3B49-ABD0-1017A5C009B7}" vid="{8EFDE58C-E0DF-4A40-9676-0515CEBFE2AB}"/>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e85f346-ae40-4d42-a3d6-b4da9b86a7dc">
      <Terms xmlns="http://schemas.microsoft.com/office/infopath/2007/PartnerControls"/>
    </lcf76f155ced4ddcb4097134ff3c332f>
    <_ip_UnifiedCompliancePolicyUIAction xmlns="http://schemas.microsoft.com/sharepoint/v3" xsi:nil="true"/>
    <_ip_UnifiedCompliancePolicyProperties xmlns="http://schemas.microsoft.com/sharepoint/v3" xsi:nil="true"/>
    <TaxCatchAll xmlns="d5f29d36-bba1-4850-8af6-024891dd8b2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21783800F44C54FB846F3879831C5E1" ma:contentTypeVersion="16" ma:contentTypeDescription="Create a new document." ma:contentTypeScope="" ma:versionID="51b367d88752575e7205b352a4032739">
  <xsd:schema xmlns:xsd="http://www.w3.org/2001/XMLSchema" xmlns:xs="http://www.w3.org/2001/XMLSchema" xmlns:p="http://schemas.microsoft.com/office/2006/metadata/properties" xmlns:ns1="http://schemas.microsoft.com/sharepoint/v3" xmlns:ns2="6e85f346-ae40-4d42-a3d6-b4da9b86a7dc" xmlns:ns3="d5f29d36-bba1-4850-8af6-024891dd8b2b" targetNamespace="http://schemas.microsoft.com/office/2006/metadata/properties" ma:root="true" ma:fieldsID="a460260af3d9bc31564a92c1e2c653a6" ns1:_="" ns2:_="" ns3:_="">
    <xsd:import namespace="http://schemas.microsoft.com/sharepoint/v3"/>
    <xsd:import namespace="6e85f346-ae40-4d42-a3d6-b4da9b86a7dc"/>
    <xsd:import namespace="d5f29d36-bba1-4850-8af6-024891dd8b2b"/>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1:_ip_UnifiedCompliancePolicyProperties" minOccurs="0"/>
                <xsd:element ref="ns1:_ip_UnifiedCompliancePolicyUIAction" minOccurs="0"/>
                <xsd:element ref="ns2:MediaServiceLocation"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e85f346-ae40-4d42-a3d6-b4da9b86a7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cc874fec-6985-468d-9a86-0194f6fd86dc"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22" nillable="true" ma:displayName="Location" ma:description="" ma:indexed="true"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5f29d36-bba1-4850-8af6-024891dd8b2b"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86fa5bf-eea3-4b91-b8f0-7fd88e2fcbac}" ma:internalName="TaxCatchAll" ma:showField="CatchAllData" ma:web="d5f29d36-bba1-4850-8af6-024891dd8b2b">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CD1E6E5-F9F8-4ABE-BB04-2475E9F23541}">
  <ds:schemaRefs>
    <ds:schemaRef ds:uri="http://purl.org/dc/terms/"/>
    <ds:schemaRef ds:uri="http://schemas.openxmlformats.org/package/2006/metadata/core-properties"/>
    <ds:schemaRef ds:uri="2dc31c75-bc5e-452e-981c-69f71a0f4687"/>
    <ds:schemaRef ds:uri="http://purl.org/dc/dcmitype/"/>
    <ds:schemaRef ds:uri="http://schemas.microsoft.com/office/infopath/2007/PartnerControls"/>
    <ds:schemaRef ds:uri="http://schemas.microsoft.com/office/2006/documentManagement/types"/>
    <ds:schemaRef ds:uri="http://schemas.microsoft.com/office/2006/metadata/properties"/>
    <ds:schemaRef ds:uri="http://www.w3.org/XML/1998/namespace"/>
    <ds:schemaRef ds:uri="http://purl.org/dc/elements/1.1/"/>
    <ds:schemaRef ds:uri="6e85f346-ae40-4d42-a3d6-b4da9b86a7dc"/>
    <ds:schemaRef ds:uri="http://schemas.microsoft.com/sharepoint/v3"/>
    <ds:schemaRef ds:uri="d5f29d36-bba1-4850-8af6-024891dd8b2b"/>
  </ds:schemaRefs>
</ds:datastoreItem>
</file>

<file path=customXml/itemProps2.xml><?xml version="1.0" encoding="utf-8"?>
<ds:datastoreItem xmlns:ds="http://schemas.openxmlformats.org/officeDocument/2006/customXml" ds:itemID="{C17779F6-85A3-414D-808A-3C24EC3113FF}">
  <ds:schemaRefs>
    <ds:schemaRef ds:uri="http://schemas.microsoft.com/sharepoint/v3/contenttype/forms"/>
  </ds:schemaRefs>
</ds:datastoreItem>
</file>

<file path=customXml/itemProps3.xml><?xml version="1.0" encoding="utf-8"?>
<ds:datastoreItem xmlns:ds="http://schemas.openxmlformats.org/officeDocument/2006/customXml" ds:itemID="{31B29E27-3CBF-4903-B59A-45147CE3912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e85f346-ae40-4d42-a3d6-b4da9b86a7dc"/>
    <ds:schemaRef ds:uri="d5f29d36-bba1-4850-8af6-024891dd8b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1636</TotalTime>
  <Words>624</Words>
  <Application>Microsoft Office PowerPoint</Application>
  <PresentationFormat>Widescreen</PresentationFormat>
  <Paragraphs>72</Paragraphs>
  <Slides>7</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 Arial</vt:lpstr>
      <vt:lpstr>Arial</vt:lpstr>
      <vt:lpstr>Arial Black</vt:lpstr>
      <vt:lpstr>Calibri</vt:lpstr>
      <vt:lpstr>Times New Roman</vt:lpstr>
      <vt:lpstr>3_Office Theme</vt:lpstr>
      <vt:lpstr>Custom Design</vt:lpstr>
      <vt:lpstr>PowerPoint Presentation</vt:lpstr>
      <vt:lpstr>Agenda</vt:lpstr>
      <vt:lpstr>STANDARDS</vt:lpstr>
      <vt:lpstr>Foreign Language Proficiency Bonus (FLPB)</vt:lpstr>
      <vt:lpstr>LANGUAGE SUSTAINMENT TRAINING</vt:lpstr>
      <vt:lpstr>CLANG MEMOs</vt:lpstr>
      <vt:lpstr>POINTS OF CONTACT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scott.j.porter.mil@mail.mil</dc:creator>
  <cp:lastModifiedBy>Kemp, Andrew R LTC USARMY HQDA (USA)</cp:lastModifiedBy>
  <cp:revision>238</cp:revision>
  <cp:lastPrinted>2021-01-04T19:06:54Z</cp:lastPrinted>
  <dcterms:created xsi:type="dcterms:W3CDTF">2020-04-16T13:10:54Z</dcterms:created>
  <dcterms:modified xsi:type="dcterms:W3CDTF">2024-01-19T18:54:31Z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0x010100A13560C07AE00D4FAF95316FEBF89D02</vt:lpwstr>
  </property>
  <property fmtid="{D5CDD505-2E9C-101B-9397-08002B2CF9AE}" pid="3" name="MediaServiceImageTags">
    <vt:lpwstr/>
  </property>
</Properties>
</file>