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6"/>
  </p:handoutMasterIdLst>
  <p:sldIdLst>
    <p:sldId id="256" r:id="rId2"/>
    <p:sldId id="269" r:id="rId3"/>
    <p:sldId id="267" r:id="rId4"/>
    <p:sldId id="27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BF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6"/>
    <p:restoredTop sz="94694"/>
  </p:normalViewPr>
  <p:slideViewPr>
    <p:cSldViewPr snapToGrid="0">
      <p:cViewPr varScale="1">
        <p:scale>
          <a:sx n="117" d="100"/>
          <a:sy n="117" d="100"/>
        </p:scale>
        <p:origin x="768" y="16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3928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486FB92-68F2-1439-457F-21103E3D955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59814B-FB4C-81E6-9F00-7B112ABF685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EAB7AC-F519-0143-8709-EE541DA80CDE}" type="datetimeFigureOut">
              <a:rPr lang="en-US" smtClean="0"/>
              <a:t>1/18/25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985A8B-4D03-4292-F258-449CA30E339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206145-0985-E296-7BD9-0F928868A42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5C918B-5F7F-E545-BF1A-385F5DB2336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9771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6979D2-8528-771A-AF06-00A3717EA1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559C95-BABD-812E-7FF0-CCAFD8D5B0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661343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666CF-CF2A-E961-F0C4-D8BA95B3F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1C30BC-5871-2DBA-CC78-3AC72A187D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74741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144827F-28AE-D81E-FCDE-BCC967334F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698CBE-F05B-D2E1-CA5E-AB8E3BD3BC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76570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9C37C-6D05-9796-2A99-0DEE800574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1892" y="365125"/>
            <a:ext cx="9591907" cy="1325563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688D4A-ADA7-D68C-94E1-816CD3B1B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033"/>
            <a:ext cx="10515600" cy="35683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23739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85CF7-CFA6-E432-A06D-11C6A51B7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847508-E5B1-ADA8-C8A4-4DADF66E0B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38225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D7190-504F-3516-AFD2-19D38FE8E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9658" y="365125"/>
            <a:ext cx="9904141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FC197D-0D99-D09D-BDE7-6431BE1AE4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AC098E-A31F-9AE2-D033-D9E74C05A5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43268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C4608-3568-E62B-8B28-0BFBC0E439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7356" y="365125"/>
            <a:ext cx="9928032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675A56-FF11-A270-D06F-DA13C4F088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C5CF21-675A-D0F6-FE70-6A3364679D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35061C-4C44-22B3-5BF7-0996FA905A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93E49E7-12E8-A86C-796B-EB5C84CCA5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8867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F6CBC-5D16-89E1-A874-AFC57B917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7356" y="365125"/>
            <a:ext cx="9926444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37591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7992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741E9-313E-6AFF-BD0A-1464C931EE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5D2F18-A99A-AA6A-0E0B-623ADCB6D6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4BFBBD-C426-B3C5-3B39-69825610D9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93537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B145D9-6BCB-CF43-D0BE-76345BFF5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6E6D218-A8CE-C742-42E0-9914AAB82D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B3B479-5593-FF64-A4C1-25A172F3E9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25123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84C17AF-EF0A-6C8B-6987-C3066EA46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370" y="365125"/>
            <a:ext cx="933542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4065A2-E89A-11E0-03C9-5926CDAA6C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AD3DF4-8388-A29A-8D7B-D01105439E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884B9-8DF9-C047-994C-097497B1B841}" type="datetimeFigureOut">
              <a:rPr lang="en-US" smtClean="0"/>
              <a:t>1/18/25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786867-508B-CC80-B2E2-07DBE9944E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716B1F-2496-BB0C-B3D6-F1DC4C3562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F9C31-0474-4844-BD7D-D6FE0CD2DD6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E3C81C7-D6D7-4287-D67E-6C4AEB0CDD24}"/>
              </a:ext>
            </a:extLst>
          </p:cNvPr>
          <p:cNvSpPr/>
          <p:nvPr userDrawn="1"/>
        </p:nvSpPr>
        <p:spPr>
          <a:xfrm>
            <a:off x="0" y="6362003"/>
            <a:ext cx="12192000" cy="495997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AC106D5A-78A1-2494-2D34-DF0985715615}"/>
              </a:ext>
            </a:extLst>
          </p:cNvPr>
          <p:cNvSpPr txBox="1">
            <a:spLocks/>
          </p:cNvSpPr>
          <p:nvPr userDrawn="1"/>
        </p:nvSpPr>
        <p:spPr>
          <a:xfrm>
            <a:off x="2114085" y="6362003"/>
            <a:ext cx="7963829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2000" b="1" kern="1200">
                <a:solidFill>
                  <a:srgbClr val="FFFF0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dirty="0">
                <a:solidFill>
                  <a:srgbClr val="FFC000"/>
                </a:solidFill>
              </a:rPr>
              <a:t>www.armyfaoassociation.com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E719C477-5E66-6ACF-FDA6-660AE3A7D55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28084" y="136525"/>
            <a:ext cx="1578052" cy="1578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535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7" Type="http://schemas.openxmlformats.org/officeDocument/2006/relationships/image" Target="../media/image6.jpg"/><Relationship Id="rId2" Type="http://schemas.openxmlformats.org/officeDocument/2006/relationships/hyperlink" Target="$48.99%20Pricing%20Details%20Get%20it%20as%20soon%20as%20Tuesday,%20Jan%207th%20to%2035756-2302%20%20Quantity%2050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armyfaoassociation.com/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76B269-C29E-6C99-BE89-9A9BCC4E62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/>
              <a:t>Spouse Zoom Meet &amp; Greet</a:t>
            </a:r>
          </a:p>
        </p:txBody>
      </p:sp>
    </p:spTree>
    <p:extLst>
      <p:ext uri="{BB962C8B-B14F-4D97-AF65-F5344CB8AC3E}">
        <p14:creationId xmlns:p14="http://schemas.microsoft.com/office/powerpoint/2010/main" val="3243177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0614B-F1F7-A0CB-7645-10B1D160D9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FAO Spouse Committee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5AD370-70D2-4713-6519-C4979C9781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Support with quarterly zoom calls, some with topics</a:t>
            </a:r>
          </a:p>
          <a:p>
            <a:r>
              <a:rPr lang="en-US" dirty="0"/>
              <a:t>Provide information for spouses (AFAOA Spouse Page)</a:t>
            </a:r>
          </a:p>
          <a:p>
            <a:r>
              <a:rPr lang="en-US" dirty="0"/>
              <a:t>For Army FAOs – The Army FAO Handbook – in draft</a:t>
            </a:r>
          </a:p>
          <a:p>
            <a:r>
              <a:rPr lang="en-US" dirty="0"/>
              <a:t>Meet &amp; Greet – links to spouses who have previously lived in specific countries / assignments</a:t>
            </a:r>
          </a:p>
          <a:p>
            <a:r>
              <a:rPr lang="en-US" dirty="0"/>
              <a:t>Financially support annual spouse function in the NCR</a:t>
            </a:r>
          </a:p>
          <a:p>
            <a:r>
              <a:rPr lang="en-US" dirty="0"/>
              <a:t>Mentorship </a:t>
            </a:r>
          </a:p>
          <a:p>
            <a:r>
              <a:rPr lang="en-US" dirty="0"/>
              <a:t>Volunteer opportunities</a:t>
            </a:r>
          </a:p>
        </p:txBody>
      </p:sp>
    </p:spTree>
    <p:extLst>
      <p:ext uri="{BB962C8B-B14F-4D97-AF65-F5344CB8AC3E}">
        <p14:creationId xmlns:p14="http://schemas.microsoft.com/office/powerpoint/2010/main" val="434267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BAF0EC2-11D7-0455-0CA8-0C0985BC2D4A}"/>
              </a:ext>
            </a:extLst>
          </p:cNvPr>
          <p:cNvSpPr/>
          <p:nvPr/>
        </p:nvSpPr>
        <p:spPr>
          <a:xfrm>
            <a:off x="9576148" y="0"/>
            <a:ext cx="2590800" cy="6683829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14DCF7-CDC3-3493-5A56-41B73141B3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9323" y="365125"/>
            <a:ext cx="6681926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dirty="0"/>
              <a:t>Join now!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1BE840-CE17-EBA7-EE0A-56FD637A1F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11436" y="1594338"/>
            <a:ext cx="6944285" cy="4724399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b="1" dirty="0"/>
              <a:t>Bi-annual newsletter – </a:t>
            </a:r>
            <a:r>
              <a:rPr lang="en-US" b="1" dirty="0" err="1"/>
              <a:t>Feburary</a:t>
            </a:r>
            <a:r>
              <a:rPr lang="en-US" b="1" dirty="0"/>
              <a:t> 2025</a:t>
            </a:r>
          </a:p>
          <a:p>
            <a:pPr>
              <a:buFontTx/>
              <a:buChar char="-"/>
            </a:pPr>
            <a:r>
              <a:rPr lang="en-US" b="1" dirty="0"/>
              <a:t>Army Ten Miler – 12 October 2025</a:t>
            </a:r>
          </a:p>
          <a:p>
            <a:pPr>
              <a:buFontTx/>
              <a:buChar char="-"/>
            </a:pPr>
            <a:r>
              <a:rPr lang="en-US" b="1" dirty="0"/>
              <a:t>Annual Meeting and Awards Ceremony – 12 October 2025 – Washington DC</a:t>
            </a:r>
          </a:p>
          <a:p>
            <a:pPr>
              <a:buFontTx/>
              <a:buChar char="-"/>
            </a:pPr>
            <a:r>
              <a:rPr lang="en-US" b="1" dirty="0"/>
              <a:t>Annual Academic Journal – May 2025 </a:t>
            </a:r>
          </a:p>
          <a:p>
            <a:pPr lvl="1">
              <a:buFontTx/>
              <a:buChar char="-"/>
            </a:pPr>
            <a:r>
              <a:rPr lang="en-US" b="1" dirty="0"/>
              <a:t>Submit articles by 01 March 2025</a:t>
            </a:r>
          </a:p>
          <a:p>
            <a:pPr lvl="1">
              <a:buFontTx/>
              <a:buChar char="-"/>
            </a:pPr>
            <a:endParaRPr lang="en-US" b="1" dirty="0"/>
          </a:p>
          <a:p>
            <a:pPr marL="457200" lvl="1" indent="0">
              <a:buNone/>
            </a:pPr>
            <a:r>
              <a:rPr lang="en-US" b="1" dirty="0"/>
              <a:t>Email: </a:t>
            </a:r>
            <a:r>
              <a:rPr lang="en-US" b="1" dirty="0" err="1">
                <a:hlinkClick r:id="rId2"/>
              </a:rPr>
              <a:t>armyfaoassociation@gmail.com</a:t>
            </a:r>
            <a:endParaRPr lang="en-US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4246729-EEF1-0C1D-036D-D8C675C036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53946" y="533397"/>
            <a:ext cx="2156882" cy="233952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4E2E060-C63E-703B-D934-82218FB35CF6}"/>
              </a:ext>
            </a:extLst>
          </p:cNvPr>
          <p:cNvSpPr txBox="1"/>
          <p:nvPr/>
        </p:nvSpPr>
        <p:spPr>
          <a:xfrm>
            <a:off x="10026085" y="152400"/>
            <a:ext cx="16037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Buy Army FAO </a:t>
            </a:r>
          </a:p>
          <a:p>
            <a:pPr algn="ctr"/>
            <a:r>
              <a:rPr lang="en-US" b="1" dirty="0"/>
              <a:t>Merchandise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143FACB-F3AE-9FA2-1EC9-25FA93DD61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41034" y="4191907"/>
            <a:ext cx="2033343" cy="233952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D9589C8-228B-46A5-DCCD-444B9DE0CA1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26085" y="2713266"/>
            <a:ext cx="1651000" cy="165100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66613D29-AA18-5624-D0E3-CB1227EAD2BD}"/>
              </a:ext>
            </a:extLst>
          </p:cNvPr>
          <p:cNvSpPr/>
          <p:nvPr/>
        </p:nvSpPr>
        <p:spPr>
          <a:xfrm>
            <a:off x="9712220" y="119742"/>
            <a:ext cx="2318655" cy="6466115"/>
          </a:xfrm>
          <a:prstGeom prst="rect">
            <a:avLst/>
          </a:prstGeom>
          <a:noFill/>
          <a:ln w="762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B288FA5-9F53-4480-A152-303FA9A7EDBB}"/>
              </a:ext>
            </a:extLst>
          </p:cNvPr>
          <p:cNvSpPr/>
          <p:nvPr/>
        </p:nvSpPr>
        <p:spPr>
          <a:xfrm>
            <a:off x="27896" y="10884"/>
            <a:ext cx="2590800" cy="6683829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60B2061-C79E-BD0D-951E-E2C9BD45063A}"/>
              </a:ext>
            </a:extLst>
          </p:cNvPr>
          <p:cNvSpPr/>
          <p:nvPr/>
        </p:nvSpPr>
        <p:spPr>
          <a:xfrm>
            <a:off x="163968" y="130626"/>
            <a:ext cx="2318655" cy="6466115"/>
          </a:xfrm>
          <a:prstGeom prst="rect">
            <a:avLst/>
          </a:prstGeom>
          <a:solidFill>
            <a:schemeClr val="bg1"/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AF05188-0FCB-8E9C-4418-E558FD134F8A}"/>
              </a:ext>
            </a:extLst>
          </p:cNvPr>
          <p:cNvSpPr txBox="1"/>
          <p:nvPr/>
        </p:nvSpPr>
        <p:spPr>
          <a:xfrm>
            <a:off x="294595" y="261255"/>
            <a:ext cx="2057400" cy="427809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700" b="1" dirty="0"/>
              <a:t>Join the Army Foreign Area Officer Association (AFAOA)</a:t>
            </a:r>
          </a:p>
          <a:p>
            <a:pPr algn="ctr"/>
            <a:endParaRPr lang="en-US" sz="1700" b="1" dirty="0"/>
          </a:p>
          <a:p>
            <a:pPr algn="ctr"/>
            <a:r>
              <a:rPr lang="en-US" sz="1700" b="1" dirty="0">
                <a:hlinkClick r:id="rId6"/>
              </a:rPr>
              <a:t>http://www.armyfaoassociation.com/</a:t>
            </a:r>
            <a:endParaRPr lang="en-US" sz="1700" b="1" dirty="0"/>
          </a:p>
          <a:p>
            <a:pPr algn="ctr"/>
            <a:endParaRPr lang="en-US" sz="1700" b="1" dirty="0"/>
          </a:p>
          <a:p>
            <a:pPr algn="ctr"/>
            <a:r>
              <a:rPr lang="en-US" sz="1700" b="1" dirty="0"/>
              <a:t>$15.00 a year membership</a:t>
            </a:r>
          </a:p>
          <a:p>
            <a:pPr algn="ctr"/>
            <a:endParaRPr lang="en-US" sz="1700" b="1" dirty="0"/>
          </a:p>
          <a:p>
            <a:pPr algn="ctr"/>
            <a:r>
              <a:rPr lang="en-US" sz="1700" b="1" dirty="0"/>
              <a:t>The Military Order of Lafayette Honorary Society</a:t>
            </a:r>
          </a:p>
          <a:p>
            <a:pPr algn="ctr"/>
            <a:endParaRPr lang="en-US" sz="1700" b="1" dirty="0"/>
          </a:p>
          <a:p>
            <a:pPr algn="ctr"/>
            <a:r>
              <a:rPr lang="en-US" sz="1700" b="1" dirty="0"/>
              <a:t>Socials, Mentors, and more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484EE094-5390-7E5A-A300-D823A7DAB5E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1355" y="4397830"/>
            <a:ext cx="2123879" cy="2133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0827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1C91CA-B922-BF82-05E8-84E7DBB1E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 / Suggestions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2C7CB2-586F-3774-FF94-9C28C8BBC4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6360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444</TotalTime>
  <Words>153</Words>
  <Application>Microsoft Macintosh PowerPoint</Application>
  <PresentationFormat>Widescreen</PresentationFormat>
  <Paragraphs>29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Spouse Zoom Meet &amp; Greet</vt:lpstr>
      <vt:lpstr>FAO Spouse Committee</vt:lpstr>
      <vt:lpstr>Join now!</vt:lpstr>
      <vt:lpstr>Questions / Suggestions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Andrus Chaney</dc:creator>
  <cp:lastModifiedBy>Wes Chaney</cp:lastModifiedBy>
  <cp:revision>29</cp:revision>
  <dcterms:created xsi:type="dcterms:W3CDTF">2023-11-05T21:50:37Z</dcterms:created>
  <dcterms:modified xsi:type="dcterms:W3CDTF">2025-01-18T14:29:01Z</dcterms:modified>
</cp:coreProperties>
</file>